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9" r:id="rId5"/>
  </p:sldMasterIdLst>
  <p:notesMasterIdLst>
    <p:notesMasterId r:id="rId30"/>
  </p:notesMasterIdLst>
  <p:handoutMasterIdLst>
    <p:handoutMasterId r:id="rId31"/>
  </p:handoutMasterIdLst>
  <p:sldIdLst>
    <p:sldId id="2147482679" r:id="rId6"/>
    <p:sldId id="2147479818" r:id="rId7"/>
    <p:sldId id="2147479819" r:id="rId8"/>
    <p:sldId id="623" r:id="rId9"/>
    <p:sldId id="2147479817" r:id="rId10"/>
    <p:sldId id="2147479821" r:id="rId11"/>
    <p:sldId id="2147480055" r:id="rId12"/>
    <p:sldId id="2147479822" r:id="rId13"/>
    <p:sldId id="2134804675" r:id="rId14"/>
    <p:sldId id="2147480057" r:id="rId15"/>
    <p:sldId id="514" r:id="rId16"/>
    <p:sldId id="2147480067" r:id="rId17"/>
    <p:sldId id="2134805490" r:id="rId18"/>
    <p:sldId id="2147479823" r:id="rId19"/>
    <p:sldId id="2147482670" r:id="rId20"/>
    <p:sldId id="2147480070" r:id="rId21"/>
    <p:sldId id="2147480071" r:id="rId22"/>
    <p:sldId id="2147480072" r:id="rId23"/>
    <p:sldId id="1448" r:id="rId24"/>
    <p:sldId id="286" r:id="rId25"/>
    <p:sldId id="2147482671" r:id="rId26"/>
    <p:sldId id="2147474913" r:id="rId27"/>
    <p:sldId id="2134804860" r:id="rId28"/>
    <p:sldId id="2147482689"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9518AD-3A8C-BD11-FDBF-D4A174AA54D3}" name="Yury Averkiev" initials="YA" userId="Yury Averkiev"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8" clrIdx="0">
    <p:extLst>
      <p:ext uri="{19B8F6BF-5375-455C-9EA6-DF929625EA0E}">
        <p15:presenceInfo xmlns:p15="http://schemas.microsoft.com/office/powerpoint/2012/main" userId="Microsoft Office User" providerId="None"/>
      </p:ext>
    </p:extLst>
  </p:cmAuthor>
  <p:cmAuthor id="2" name="Pavel Egorikhin" initials="PE" lastIdx="6" clrIdx="1">
    <p:extLst>
      <p:ext uri="{19B8F6BF-5375-455C-9EA6-DF929625EA0E}">
        <p15:presenceInfo xmlns:p15="http://schemas.microsoft.com/office/powerpoint/2012/main" userId="S-1-5-21-1608913195-2431201315-1813790926-219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CCFFFF"/>
    <a:srgbClr val="9900FF"/>
    <a:srgbClr val="0000FF"/>
    <a:srgbClr val="00B050"/>
    <a:srgbClr val="002964"/>
    <a:srgbClr val="00204D"/>
    <a:srgbClr val="001B43"/>
    <a:srgbClr val="00245A"/>
    <a:srgbClr val="004D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9" autoAdjust="0"/>
    <p:restoredTop sz="87464" autoAdjust="0"/>
  </p:normalViewPr>
  <p:slideViewPr>
    <p:cSldViewPr snapToGrid="0">
      <p:cViewPr varScale="1">
        <p:scale>
          <a:sx n="68" d="100"/>
          <a:sy n="68" d="100"/>
        </p:scale>
        <p:origin x="1204"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B9685C-12B2-4839-9F72-42FE32A29CC5}" type="datetimeFigureOut">
              <a:rPr lang="en-US" smtClean="0"/>
              <a:t>2/2/2026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0913AA-F2D7-4F01-AF1A-626B189C4D58}" type="slidenum">
              <a:rPr lang="en-US" smtClean="0"/>
              <a:t>‹#›</a:t>
            </a:fld>
            <a:endParaRPr lang="en-US"/>
          </a:p>
        </p:txBody>
      </p:sp>
    </p:spTree>
    <p:extLst>
      <p:ext uri="{BB962C8B-B14F-4D97-AF65-F5344CB8AC3E}">
        <p14:creationId xmlns:p14="http://schemas.microsoft.com/office/powerpoint/2010/main" val="29245385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19456"/>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5B620-246B-41B5-9941-B6BDC430BC98}" type="datetimeFigureOut">
              <a:rPr lang="en-US" smtClean="0"/>
              <a:t>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E0514-6F58-47C5-A734-6214F308647A}" type="slidenum">
              <a:rPr lang="en-US" smtClean="0"/>
              <a:t>‹#›</a:t>
            </a:fld>
            <a:endParaRPr lang="en-US"/>
          </a:p>
        </p:txBody>
      </p:sp>
    </p:spTree>
    <p:extLst>
      <p:ext uri="{BB962C8B-B14F-4D97-AF65-F5344CB8AC3E}">
        <p14:creationId xmlns:p14="http://schemas.microsoft.com/office/powerpoint/2010/main" val="2888542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kb.acronis.com/content/62853"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B7E0514-6F58-47C5-A734-6214F308647A}" type="slidenum">
              <a:rPr lang="en-US" smtClean="0"/>
              <a:t>4</a:t>
            </a:fld>
            <a:endParaRPr lang="en-US"/>
          </a:p>
        </p:txBody>
      </p:sp>
    </p:spTree>
    <p:extLst>
      <p:ext uri="{BB962C8B-B14F-4D97-AF65-F5344CB8AC3E}">
        <p14:creationId xmlns:p14="http://schemas.microsoft.com/office/powerpoint/2010/main" val="2823127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a:t>Cloud Reputation Analysis</a:t>
            </a:r>
            <a:r>
              <a:rPr lang="zh-TW" altLang="en-US" b="1" dirty="0"/>
              <a:t>（雲端信譽分析）</a:t>
            </a:r>
            <a:r>
              <a:rPr lang="zh-TW" altLang="en-US" dirty="0"/>
              <a:t> 是</a:t>
            </a:r>
            <a:r>
              <a:rPr lang="en-US" altLang="zh-TW" dirty="0"/>
              <a:t>Acronis</a:t>
            </a:r>
            <a:r>
              <a:rPr lang="zh-TW" altLang="en-US" dirty="0"/>
              <a:t>利用全球威脅情報、</a:t>
            </a:r>
            <a:r>
              <a:rPr lang="en-US" altLang="zh-TW" dirty="0"/>
              <a:t>AI</a:t>
            </a:r>
            <a:r>
              <a:rPr lang="zh-TW" altLang="en-US" dirty="0"/>
              <a:t>分析、即時動態的信譽評分分析機制。</a:t>
            </a:r>
            <a:r>
              <a:rPr lang="en-US" altLang="zh-TW" dirty="0"/>
              <a:t>(URL</a:t>
            </a:r>
            <a:r>
              <a:rPr lang="zh-TW" altLang="en-US" dirty="0"/>
              <a:t>、執行檔、憑證簽證、動態</a:t>
            </a:r>
            <a:r>
              <a:rPr lang="en-US" altLang="zh-TW" dirty="0" err="1"/>
              <a:t>dll</a:t>
            </a:r>
            <a:r>
              <a:rPr lang="zh-TW" altLang="en-US" dirty="0"/>
              <a:t>庫</a:t>
            </a:r>
            <a:r>
              <a:rPr lang="en-US" altLang="zh-TW" dirty="0"/>
              <a:t>)</a:t>
            </a:r>
            <a:r>
              <a:rPr lang="zh-TW" altLang="en-US" dirty="0"/>
              <a:t> 分析檔案結構特徵、數位簽名狀態、行為模式、雲端沙盒測試。</a:t>
            </a:r>
            <a:r>
              <a:rPr lang="en-US" altLang="zh-TW" dirty="0"/>
              <a:t>https://www.acronis.com/en-us/technology/antimalware/</a:t>
            </a:r>
          </a:p>
          <a:p>
            <a:endParaRPr lang="en-US" altLang="zh-TW" dirty="0"/>
          </a:p>
          <a:p>
            <a:r>
              <a:rPr lang="en-US" altLang="zh-TW" dirty="0"/>
              <a:t>https://staticfiles.acronis.com/downloads/ce10bb2bdd8fe51ae686a85bed1220c4</a:t>
            </a:r>
            <a:r>
              <a:rPr lang="zh-TW" altLang="en-US" dirty="0"/>
              <a:t> </a:t>
            </a:r>
            <a:endParaRPr lang="en-US" altLang="zh-TW" dirty="0"/>
          </a:p>
        </p:txBody>
      </p:sp>
      <p:sp>
        <p:nvSpPr>
          <p:cNvPr id="4" name="投影片編號版面配置區 3"/>
          <p:cNvSpPr>
            <a:spLocks noGrp="1"/>
          </p:cNvSpPr>
          <p:nvPr>
            <p:ph type="sldNum" sz="quarter" idx="5"/>
          </p:nvPr>
        </p:nvSpPr>
        <p:spPr/>
        <p:txBody>
          <a:bodyPr/>
          <a:lstStyle/>
          <a:p>
            <a:fld id="{97B33FA3-8A83-DB4D-AD2D-90456AF689B2}" type="slidenum">
              <a:rPr lang="en-TW" smtClean="0"/>
              <a:t>7</a:t>
            </a:fld>
            <a:endParaRPr lang="en-TW"/>
          </a:p>
        </p:txBody>
      </p:sp>
    </p:spTree>
    <p:extLst>
      <p:ext uri="{BB962C8B-B14F-4D97-AF65-F5344CB8AC3E}">
        <p14:creationId xmlns:p14="http://schemas.microsoft.com/office/powerpoint/2010/main" val="1540269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31F0-944A-A5BD-694D-8586C8AD2A4E}"/>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958046BC-6BCA-A7C1-BB3F-C6268154627F}"/>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91D1D082-471D-930F-9368-5CD75A3C5C92}"/>
              </a:ext>
            </a:extLst>
          </p:cNvPr>
          <p:cNvSpPr>
            <a:spLocks noGrp="1"/>
          </p:cNvSpPr>
          <p:nvPr>
            <p:ph type="body" idx="1"/>
          </p:nvPr>
        </p:nvSpPr>
        <p:spPr/>
        <p:txBody>
          <a:bodyPr/>
          <a:lstStyle/>
          <a:p>
            <a:r>
              <a:rPr lang="en-US" altLang="zh-TW" b="1" dirty="0"/>
              <a:t>Cloud Reputation Analysis</a:t>
            </a:r>
            <a:r>
              <a:rPr lang="zh-TW" altLang="en-US" b="1" dirty="0"/>
              <a:t>（雲端信譽分析）</a:t>
            </a:r>
            <a:r>
              <a:rPr lang="zh-TW" altLang="en-US" dirty="0"/>
              <a:t> 是</a:t>
            </a:r>
            <a:r>
              <a:rPr lang="en-US" altLang="zh-TW" dirty="0"/>
              <a:t>Acronis</a:t>
            </a:r>
            <a:r>
              <a:rPr lang="zh-TW" altLang="en-US" dirty="0"/>
              <a:t>利用全球威脅情報、</a:t>
            </a:r>
            <a:r>
              <a:rPr lang="en-US" altLang="zh-TW" dirty="0"/>
              <a:t>AI</a:t>
            </a:r>
            <a:r>
              <a:rPr lang="zh-TW" altLang="en-US" dirty="0"/>
              <a:t>分析、即時動態的信譽評分分析機制。</a:t>
            </a:r>
            <a:r>
              <a:rPr lang="en-US" altLang="zh-TW" dirty="0"/>
              <a:t>(URL</a:t>
            </a:r>
            <a:r>
              <a:rPr lang="zh-TW" altLang="en-US" dirty="0"/>
              <a:t>、執行檔、憑證簽證、動態</a:t>
            </a:r>
            <a:r>
              <a:rPr lang="en-US" altLang="zh-TW" dirty="0" err="1"/>
              <a:t>dll</a:t>
            </a:r>
            <a:r>
              <a:rPr lang="zh-TW" altLang="en-US" dirty="0"/>
              <a:t>庫</a:t>
            </a:r>
            <a:r>
              <a:rPr lang="en-US" altLang="zh-TW" dirty="0"/>
              <a:t>)</a:t>
            </a:r>
            <a:r>
              <a:rPr lang="zh-TW" altLang="en-US" dirty="0"/>
              <a:t> 分析檔案結構特徵、數位簽名狀態、行為模式、雲端沙盒測試。</a:t>
            </a:r>
            <a:r>
              <a:rPr lang="en-US" altLang="zh-TW" dirty="0"/>
              <a:t>https://www.acronis.com/en-us/technology/antimalware/</a:t>
            </a:r>
          </a:p>
          <a:p>
            <a:endParaRPr lang="en-US" altLang="zh-TW" dirty="0"/>
          </a:p>
          <a:p>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solidFill>
                  <a:schemeClr val="bg1"/>
                </a:solidFill>
              </a:rPr>
              <a:t>AI-based static analyzer</a:t>
            </a:r>
          </a:p>
          <a:p>
            <a:endParaRPr lang="en-US" altLang="zh-TW" dirty="0"/>
          </a:p>
        </p:txBody>
      </p:sp>
      <p:sp>
        <p:nvSpPr>
          <p:cNvPr id="4" name="投影片編號版面配置區 3">
            <a:extLst>
              <a:ext uri="{FF2B5EF4-FFF2-40B4-BE49-F238E27FC236}">
                <a16:creationId xmlns:a16="http://schemas.microsoft.com/office/drawing/2014/main" id="{DB9B1D40-961A-AAF9-DFD3-9E65AFCC2549}"/>
              </a:ext>
            </a:extLst>
          </p:cNvPr>
          <p:cNvSpPr>
            <a:spLocks noGrp="1"/>
          </p:cNvSpPr>
          <p:nvPr>
            <p:ph type="sldNum" sz="quarter" idx="5"/>
          </p:nvPr>
        </p:nvSpPr>
        <p:spPr/>
        <p:txBody>
          <a:bodyPr/>
          <a:lstStyle/>
          <a:p>
            <a:fld id="{97B33FA3-8A83-DB4D-AD2D-90456AF689B2}" type="slidenum">
              <a:rPr lang="en-TW" smtClean="0"/>
              <a:t>10</a:t>
            </a:fld>
            <a:endParaRPr lang="en-TW"/>
          </a:p>
        </p:txBody>
      </p:sp>
    </p:spTree>
    <p:extLst>
      <p:ext uri="{BB962C8B-B14F-4D97-AF65-F5344CB8AC3E}">
        <p14:creationId xmlns:p14="http://schemas.microsoft.com/office/powerpoint/2010/main" val="3144328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EDR solutions need to be fast, efficient, and easy to use.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u="none" strike="noStrike" dirty="0">
                <a:solidFill>
                  <a:srgbClr val="525252"/>
                </a:solidFill>
                <a:effectLst/>
                <a:latin typeface="Helvetica" pitchFamily="2" charset="0"/>
              </a:rPr>
              <a:t>During an attack, the initial event, and most frequently the asset that is compromised from this event – patient zero – is not the desired target.  So, the adversary begins to their reconnaissance, exploring avenues for how they can move laterally across the network, where they can begin the process of compromising other systems. Once the adversary is able to successfully crawl around the victim’s network, penetrating deeply into the environment, they find ways to effectively obfuscate their </a:t>
            </a:r>
            <a:r>
              <a:rPr lang="en-GB" b="0" i="0" u="none" strike="noStrike" dirty="0" err="1">
                <a:solidFill>
                  <a:srgbClr val="525252"/>
                </a:solidFill>
                <a:effectLst/>
                <a:latin typeface="Helvetica" pitchFamily="2" charset="0"/>
              </a:rPr>
              <a:t>behavior</a:t>
            </a:r>
            <a:r>
              <a:rPr lang="en-GB" b="0" i="0" u="none" strike="noStrike" dirty="0">
                <a:solidFill>
                  <a:srgbClr val="525252"/>
                </a:solidFill>
                <a:effectLst/>
                <a:latin typeface="Helvetica" pitchFamily="2" charset="0"/>
              </a:rPr>
              <a:t> and hide from operators who may be hunting them.  Over time, they then begin to scope out potential targets for exfiltration or other ways to execute any number of nefarious activities that are part of their campaign. </a:t>
            </a: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Security professionals identified the 1-10-60 rule: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detect threats within 1 minute, investigate within 10 minutes, and respond within 60 minutes.​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u="none" strike="noStrike" dirty="0">
                <a:solidFill>
                  <a:srgbClr val="FFFFFF"/>
                </a:solidFill>
                <a:effectLst/>
                <a:latin typeface="Sen"/>
              </a:rPr>
              <a:t>Today’s cyber attackers move fast. Fast enough that the 1-10-60 rule, one minute to detect, 10 minutes to investigate and 60 minutes to remediate has become an obsolete model for effective detection, investigation, and response. </a:t>
            </a:r>
            <a:r>
              <a:rPr lang="en-GB" b="0" i="0" u="none" strike="noStrike" dirty="0">
                <a:solidFill>
                  <a:srgbClr val="666666"/>
                </a:solidFill>
                <a:effectLst/>
                <a:latin typeface="neue-haas-grotesk-display"/>
              </a:rPr>
              <a:t>The average one hour and 58 minutes that it takes an intruder to jump from the machine that’s initially compromised and move laterally through your network, is emerging as a critical window to stop a breach. However, it’s not the only crucial metric you need to know. When an attack is in progress, you have on average of one minute to detect it, 10 minutes to understand it and one hour to contain it. </a:t>
            </a:r>
            <a:endParaRPr lang="en-US"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In reality these timelines are not met</a:t>
            </a:r>
          </a:p>
          <a:p>
            <a:endParaRPr lang="ru-RU" dirty="0"/>
          </a:p>
        </p:txBody>
      </p:sp>
      <p:sp>
        <p:nvSpPr>
          <p:cNvPr id="4" name="Номер слайда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7E0514-6F58-47C5-A734-6214F30864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96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0C9C8-0B73-B32F-467A-875A6B70D377}"/>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BE14AF7F-1A8D-7996-D959-529A177CAA0F}"/>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796BAAE2-B92E-7E80-2940-E41023049B11}"/>
              </a:ext>
            </a:extLst>
          </p:cNvPr>
          <p:cNvSpPr>
            <a:spLocks noGrp="1"/>
          </p:cNvSpPr>
          <p:nvPr>
            <p:ph type="body" idx="1"/>
          </p:nvPr>
        </p:nvSpPr>
        <p:spPr/>
        <p:txBody>
          <a:bodyPr/>
          <a:lstStyle/>
          <a:p>
            <a:pPr marL="171450" indent="-171450">
              <a:buFont typeface="Arial" panose="020B0604020202020204" pitchFamily="34" charset="0"/>
              <a:buChar char="•"/>
            </a:pPr>
            <a:r>
              <a:rPr lang="zh-TW" altLang="zh-TW" dirty="0"/>
              <a:t>Advanced Security + EDR 的一個重要價值在於，它</a:t>
            </a:r>
            <a:r>
              <a:rPr kumimoji="0" lang="zh-TW" altLang="en-US" sz="1200" b="0" i="0" u="none" strike="noStrike" kern="1200" cap="none" spc="0" normalizeH="0" baseline="0" noProof="0" dirty="0">
                <a:ln>
                  <a:noFill/>
                </a:ln>
                <a:solidFill>
                  <a:srgbClr val="005ABE"/>
                </a:solidFill>
                <a:effectLst/>
                <a:uLnTx/>
                <a:uFillTx/>
                <a:ea typeface="源石黑體 M" panose="020B0600000000000000" pitchFamily="34" charset="-120"/>
                <a:cs typeface="+mn-cs"/>
              </a:rPr>
              <a:t>透過提供</a:t>
            </a:r>
            <a:r>
              <a:rPr kumimoji="0" lang="zh-TW" altLang="en-US" sz="1200" b="0" i="0" u="none" strike="noStrike" kern="1200" cap="none" spc="0" normalizeH="0" baseline="0" noProof="0" dirty="0">
                <a:ln>
                  <a:noFill/>
                </a:ln>
                <a:solidFill>
                  <a:srgbClr val="005ABE"/>
                </a:solidFill>
                <a:effectLst/>
                <a:uLnTx/>
                <a:uFillTx/>
                <a:latin typeface="源石黑體 M" panose="020B0600000000000000" pitchFamily="34" charset="-120"/>
                <a:ea typeface="源石黑體 M" panose="020B0600000000000000" pitchFamily="34" charset="-120"/>
                <a:cs typeface="+mn-cs"/>
              </a:rPr>
              <a:t>人性化的攻擊說明和優先等級的可視性</a:t>
            </a:r>
            <a:r>
              <a:rPr lang="zh-TW" altLang="zh-TW" dirty="0"/>
              <a:t>使服務提供商能夠在幾分鐘內分析攻擊來</a:t>
            </a:r>
            <a:r>
              <a:rPr lang="zh-TW" altLang="en-US" dirty="0"/>
              <a:t>回應</a:t>
            </a:r>
            <a:endParaRPr lang="zh-TW" altLang="zh-TW" dirty="0"/>
          </a:p>
          <a:p>
            <a:pPr marL="171450" indent="-171450">
              <a:buFont typeface="Arial" panose="020B0604020202020204" pitchFamily="34" charset="0"/>
              <a:buChar char="•"/>
            </a:pPr>
            <a:r>
              <a:rPr lang="zh-TW" altLang="zh-TW" dirty="0"/>
              <a:t>該解決方案提供了對攻擊鏈的完整可見性以了解</a:t>
            </a:r>
          </a:p>
          <a:p>
            <a:pPr marL="745200" lvl="1">
              <a:buFont typeface="Arial" panose="020B0604020202020204" pitchFamily="34" charset="0"/>
              <a:buNone/>
            </a:pPr>
            <a:r>
              <a:rPr lang="en-US" altLang="zh-TW" sz="1050" dirty="0"/>
              <a:t>&gt; </a:t>
            </a:r>
            <a:r>
              <a:rPr lang="zh-TW" altLang="en-US" sz="1050" dirty="0"/>
              <a:t>它是怎麼進來的？ ✓ 基本攻擊向量識別</a:t>
            </a:r>
          </a:p>
          <a:p>
            <a:pPr marL="745200" lvl="1">
              <a:buFont typeface="Arial" panose="020B0604020202020204" pitchFamily="34" charset="0"/>
              <a:buChar char="•"/>
            </a:pPr>
            <a:r>
              <a:rPr lang="en-US" altLang="zh-TW" sz="1050" dirty="0"/>
              <a:t>&gt; </a:t>
            </a:r>
            <a:r>
              <a:rPr lang="zh-TW" altLang="en-US" sz="1050" dirty="0"/>
              <a:t>它是如何隱藏蹤跡的？ ✓ </a:t>
            </a:r>
            <a:r>
              <a:rPr lang="en-US" altLang="zh-TW" sz="1050" dirty="0"/>
              <a:t>AI</a:t>
            </a:r>
            <a:r>
              <a:rPr lang="zh-TW" altLang="en-US" sz="1050" dirty="0"/>
              <a:t>引導分析說明</a:t>
            </a:r>
          </a:p>
          <a:p>
            <a:pPr marL="745200" lvl="1">
              <a:buFont typeface="Arial" panose="020B0604020202020204" pitchFamily="34" charset="0"/>
              <a:buChar char="•"/>
            </a:pPr>
            <a:r>
              <a:rPr lang="en-US" altLang="zh-TW" sz="1050" dirty="0"/>
              <a:t>&gt; </a:t>
            </a:r>
            <a:r>
              <a:rPr lang="zh-TW" altLang="en-US" sz="1050" dirty="0"/>
              <a:t>它是如何造成傷害的？ ✓ 整合備份損害評估  </a:t>
            </a:r>
          </a:p>
          <a:p>
            <a:pPr marL="745200" lvl="1">
              <a:buFont typeface="Arial" panose="020B0604020202020204" pitchFamily="34" charset="0"/>
              <a:buChar char="•"/>
            </a:pPr>
            <a:r>
              <a:rPr lang="en-US" altLang="zh-TW" sz="1050" dirty="0"/>
              <a:t>&gt; </a:t>
            </a:r>
            <a:r>
              <a:rPr lang="zh-TW" altLang="en-US" sz="1050" dirty="0"/>
              <a:t>它是如何傳播的？ ✓ 網路活動追蹤</a:t>
            </a:r>
            <a:endParaRPr lang="en-US" altLang="zh-TW" sz="1050" dirty="0"/>
          </a:p>
          <a:p>
            <a:pPr marL="745200" lvl="1">
              <a:buFont typeface="Arial" panose="020B0604020202020204" pitchFamily="34" charset="0"/>
              <a:buNone/>
            </a:pPr>
            <a:r>
              <a:rPr lang="zh-TW" altLang="zh-TW" dirty="0"/>
              <a:t>這使得事件調查可以在幾分鐘而不是幾小時內完成，而無需嚴格的培訓或資源密集型操作</a:t>
            </a:r>
          </a:p>
          <a:p>
            <a:pPr marL="171450" lvl="0" indent="-171450">
              <a:buFont typeface="Arial" panose="020B0604020202020204" pitchFamily="34" charset="0"/>
              <a:buChar char="•"/>
            </a:pPr>
            <a:r>
              <a:rPr lang="zh-TW" altLang="zh-TW" dirty="0"/>
              <a:t>它還使您的團隊能夠將精力集中在重要的事情上，優先了解跨端點的可疑活動和新興威脅情報源</a:t>
            </a:r>
          </a:p>
          <a:p>
            <a:endParaRPr lang="zh-TW" altLang="en-US" dirty="0"/>
          </a:p>
        </p:txBody>
      </p:sp>
      <p:sp>
        <p:nvSpPr>
          <p:cNvPr id="4" name="投影片編號版面配置區 3">
            <a:extLst>
              <a:ext uri="{FF2B5EF4-FFF2-40B4-BE49-F238E27FC236}">
                <a16:creationId xmlns:a16="http://schemas.microsoft.com/office/drawing/2014/main" id="{186779C3-331B-2C84-8FA6-3D6C7A32A51D}"/>
              </a:ext>
            </a:extLst>
          </p:cNvPr>
          <p:cNvSpPr>
            <a:spLocks noGrp="1"/>
          </p:cNvSpPr>
          <p:nvPr>
            <p:ph type="sldNum" sz="quarter" idx="5"/>
          </p:nvPr>
        </p:nvSpPr>
        <p:spPr/>
        <p:txBody>
          <a:bodyPr/>
          <a:lstStyle/>
          <a:p>
            <a:fld id="{97B33FA3-8A83-DB4D-AD2D-90456AF689B2}" type="slidenum">
              <a:rPr lang="en-TW" smtClean="0"/>
              <a:t>12</a:t>
            </a:fld>
            <a:endParaRPr lang="en-TW"/>
          </a:p>
        </p:txBody>
      </p:sp>
    </p:spTree>
    <p:extLst>
      <p:ext uri="{BB962C8B-B14F-4D97-AF65-F5344CB8AC3E}">
        <p14:creationId xmlns:p14="http://schemas.microsoft.com/office/powerpoint/2010/main" val="3330361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sz="1200" b="1" dirty="0">
                <a:solidFill>
                  <a:srgbClr val="172B4D"/>
                </a:solidFill>
                <a:ea typeface="Calibri" panose="020F0502020204030204" pitchFamily="34" charset="0"/>
                <a:cs typeface="Arial" panose="020B0604020202020204" pitchFamily="34" charset="0"/>
              </a:rPr>
              <a:t>Advanced Security + EDR 是市場上唯一的 MSP 級</a:t>
            </a:r>
            <a:r>
              <a:rPr lang="zh-TW" sz="1200" dirty="0">
                <a:solidFill>
                  <a:srgbClr val="172B4D"/>
                </a:solidFill>
                <a:ea typeface="Calibri" panose="020F0502020204030204" pitchFamily="34" charset="0"/>
                <a:cs typeface="Arial" panose="020B0604020202020204" pitchFamily="34" charset="0"/>
              </a:rPr>
              <a:t>端點檢測和響應 (EDR) 解決方案，可以檢測和響應以最少的調查工作偷偷通過其他端點防禦的高級攻擊，具有預</a:t>
            </a:r>
            <a:r>
              <a:rPr lang="zh-TW" altLang="en-US" sz="1200" dirty="0">
                <a:solidFill>
                  <a:srgbClr val="172B4D"/>
                </a:solidFill>
                <a:ea typeface="Calibri" panose="020F0502020204030204" pitchFamily="34" charset="0"/>
                <a:cs typeface="Arial" panose="020B0604020202020204" pitchFamily="34" charset="0"/>
              </a:rPr>
              <a:t>整合</a:t>
            </a:r>
            <a:r>
              <a:rPr lang="zh-TW" sz="1200" dirty="0">
                <a:solidFill>
                  <a:srgbClr val="172B4D"/>
                </a:solidFill>
                <a:ea typeface="Calibri" panose="020F0502020204030204" pitchFamily="34" charset="0"/>
                <a:cs typeface="Arial" panose="020B0604020202020204" pitchFamily="34" charset="0"/>
              </a:rPr>
              <a:t>的識別、保護和恢復功能.</a:t>
            </a:r>
            <a:br>
              <a:rPr lang="en-US" sz="1200" dirty="0">
                <a:solidFill>
                  <a:srgbClr val="172B4D"/>
                </a:solidFill>
                <a:ea typeface="Calibri" panose="020F0502020204030204" pitchFamily="34" charset="0"/>
                <a:cs typeface="Arial" panose="020B0604020202020204" pitchFamily="34" charset="0"/>
              </a:rPr>
            </a:br>
            <a:endParaRPr lang="en-US" sz="1200" dirty="0">
              <a:solidFill>
                <a:srgbClr val="172B4D"/>
              </a:solidFill>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zh-TW" sz="1200" dirty="0">
                <a:solidFill>
                  <a:srgbClr val="172B4D"/>
                </a:solidFill>
                <a:cs typeface="Arial" panose="020B0604020202020204" pitchFamily="34" charset="0"/>
              </a:rPr>
              <a:t>Acronis Advanced Security + EDR 支持快速檢測和事件分析</a:t>
            </a:r>
          </a:p>
          <a:p>
            <a:pPr marL="628650" lvl="1" indent="-171450">
              <a:buFont typeface="Arial" panose="020B0604020202020204" pitchFamily="34" charset="0"/>
              <a:buChar char="•"/>
            </a:pPr>
            <a:r>
              <a:rPr lang="zh-TW" sz="1200" dirty="0">
                <a:solidFill>
                  <a:srgbClr val="172B4D"/>
                </a:solidFill>
                <a:cs typeface="Arial" panose="020B0604020202020204" pitchFamily="34" charset="0"/>
              </a:rPr>
              <a:t>提高 MITRE ATT&amp;CK® 中妥協的可見性</a:t>
            </a:r>
          </a:p>
          <a:p>
            <a:pPr marL="628650" lvl="1" indent="-171450">
              <a:buFont typeface="Arial" panose="020B0604020202020204" pitchFamily="34" charset="0"/>
              <a:buChar char="•"/>
            </a:pPr>
            <a:r>
              <a:rPr lang="zh-TW" sz="1200" dirty="0">
                <a:solidFill>
                  <a:srgbClr val="172B4D"/>
                </a:solidFill>
                <a:cs typeface="Arial" panose="020B0604020202020204" pitchFamily="34" charset="0"/>
              </a:rPr>
              <a:t>通過自動關聯和人性化解釋簡化分析</a:t>
            </a:r>
          </a:p>
          <a:p>
            <a:pPr marL="628650" lvl="1" indent="-171450">
              <a:buFont typeface="Arial" panose="020B0604020202020204" pitchFamily="34" charset="0"/>
              <a:buChar char="•"/>
            </a:pPr>
            <a:r>
              <a:rPr lang="zh-TW" sz="1200" dirty="0">
                <a:solidFill>
                  <a:srgbClr val="172B4D"/>
                </a:solidFill>
                <a:cs typeface="Arial" panose="020B0604020202020204" pitchFamily="34" charset="0"/>
              </a:rPr>
              <a:t>通過對可疑活動進行優先排序，獲得更好的結果並減少誤報</a:t>
            </a:r>
          </a:p>
          <a:p>
            <a:pPr marL="171450" lvl="0" indent="-171450">
              <a:buFont typeface="Arial" panose="020B0604020202020204" pitchFamily="34" charset="0"/>
              <a:buChar char="•"/>
            </a:pPr>
            <a:r>
              <a:rPr lang="zh-TW" sz="1200" dirty="0">
                <a:solidFill>
                  <a:srgbClr val="172B4D"/>
                </a:solidFill>
                <a:cs typeface="Arial" panose="020B0604020202020204" pitchFamily="34" charset="0"/>
              </a:rPr>
              <a:t>此外，它提供了真正的業務彈性和連續性，這與任何在 NIST 中提供更全面保護的純網絡安全解決方案不同。</a:t>
            </a:r>
          </a:p>
          <a:p>
            <a:pPr marL="628650" lvl="1" indent="-171450">
              <a:buFont typeface="Arial" panose="020B0604020202020204" pitchFamily="34" charset="0"/>
              <a:buChar char="•"/>
            </a:pPr>
            <a:r>
              <a:rPr lang="zh-TW" sz="1200" dirty="0">
                <a:solidFill>
                  <a:srgbClr val="172B4D"/>
                </a:solidFill>
                <a:cs typeface="Arial" panose="020B0604020202020204" pitchFamily="34" charset="0"/>
              </a:rPr>
              <a:t>通過集中響應管理進行補救</a:t>
            </a:r>
          </a:p>
          <a:p>
            <a:pPr marL="628650" lvl="1" indent="-171450">
              <a:buFont typeface="Arial" panose="020B0604020202020204" pitchFamily="34" charset="0"/>
              <a:buChar char="•"/>
            </a:pPr>
            <a:r>
              <a:rPr lang="zh-TW" sz="1200" dirty="0">
                <a:solidFill>
                  <a:srgbClr val="172B4D"/>
                </a:solidFill>
                <a:cs typeface="Arial" panose="020B0604020202020204" pitchFamily="34" charset="0"/>
              </a:rPr>
              <a:t>在威脅成為漏洞之前積極主動</a:t>
            </a:r>
          </a:p>
          <a:p>
            <a:pPr marL="628650" lvl="1" indent="-171450">
              <a:buFont typeface="Arial" panose="020B0604020202020204" pitchFamily="34" charset="0"/>
              <a:buChar char="•"/>
            </a:pPr>
            <a:r>
              <a:rPr lang="zh-TW" sz="1200" dirty="0">
                <a:solidFill>
                  <a:srgbClr val="172B4D"/>
                </a:solidFill>
                <a:cs typeface="Arial" panose="020B0604020202020204" pitchFamily="34" charset="0"/>
              </a:rPr>
              <a:t>在單點安全解決方案失敗時依靠預先</a:t>
            </a:r>
            <a:r>
              <a:rPr lang="zh-TW" altLang="en-US" sz="1200" dirty="0">
                <a:solidFill>
                  <a:srgbClr val="172B4D"/>
                </a:solidFill>
                <a:cs typeface="Arial" panose="020B0604020202020204" pitchFamily="34" charset="0"/>
              </a:rPr>
              <a:t>整合</a:t>
            </a:r>
            <a:r>
              <a:rPr lang="zh-TW" sz="1200" dirty="0">
                <a:solidFill>
                  <a:srgbClr val="172B4D"/>
                </a:solidFill>
                <a:cs typeface="Arial" panose="020B0604020202020204" pitchFamily="34" charset="0"/>
              </a:rPr>
              <a:t>的恢復功能</a:t>
            </a:r>
          </a:p>
          <a:p>
            <a:pPr marL="171450" indent="-171450">
              <a:buFont typeface="Arial" panose="020B0604020202020204" pitchFamily="34" charset="0"/>
              <a:buChar char="•"/>
            </a:pPr>
            <a:r>
              <a:rPr lang="zh-TW" sz="1200" dirty="0">
                <a:solidFill>
                  <a:srgbClr val="172B4D"/>
                </a:solidFill>
                <a:ea typeface="Calibri" panose="020F0502020204030204" pitchFamily="34" charset="0"/>
                <a:cs typeface="Arial" panose="020B0604020202020204" pitchFamily="34" charset="0"/>
              </a:rPr>
              <a:t>我們帶來了專為構建服務而設計的 EDR，不僅有效，而且可用</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sz="1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在現有 Acronis 代理程序和控制台上</a:t>
            </a:r>
            <a:endParaRPr lang="en-US" sz="1200" dirty="0">
              <a:solidFill>
                <a:srgbClr val="172B4D"/>
              </a:solidFill>
              <a:ea typeface="Calibri" panose="020F0502020204030204" pitchFamily="34" charset="0"/>
              <a:cs typeface="Arial" panose="020B0604020202020204" pitchFamily="34" charset="0"/>
            </a:endParaRPr>
          </a:p>
          <a:p>
            <a:pPr marL="628650" lvl="1" indent="-171450">
              <a:buFont typeface="Arial" panose="020B0604020202020204" pitchFamily="34" charset="0"/>
              <a:buChar char="•"/>
            </a:pPr>
            <a:br>
              <a:rPr lang="en-US" sz="1200" dirty="0">
                <a:solidFill>
                  <a:srgbClr val="172B4D"/>
                </a:solidFill>
                <a:cs typeface="Arial" panose="020B0604020202020204" pitchFamily="34" charset="0"/>
              </a:rPr>
            </a:br>
            <a:endParaRPr lang="bg-BG"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7E0514-6F58-47C5-A734-6214F30864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578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A89C8-467D-09E3-CF46-CEE3BFBB7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85EF2-896E-F0D2-F61E-2DAA6E829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2353F-C494-10A6-4DEF-D0341CE5C86B}"/>
              </a:ext>
            </a:extLst>
          </p:cNvPr>
          <p:cNvSpPr>
            <a:spLocks noGrp="1"/>
          </p:cNvSpPr>
          <p:nvPr>
            <p:ph type="body" idx="1"/>
          </p:nvPr>
        </p:nvSpPr>
        <p:spPr/>
        <p:txBody>
          <a:bodyPr/>
          <a:lstStyle/>
          <a:p>
            <a:pPr marL="171450" indent="-171450">
              <a:buFont typeface="Arial" panose="020B0604020202020204" pitchFamily="34" charset="0"/>
              <a:buChar char="•"/>
            </a:pPr>
            <a:r>
              <a:rPr lang="en-US" dirty="0"/>
              <a:t>Or what we called until recently - Advanced Management. </a:t>
            </a:r>
          </a:p>
          <a:p>
            <a:pPr marL="171450" indent="-171450">
              <a:buFont typeface="Arial" panose="020B0604020202020204" pitchFamily="34" charset="0"/>
              <a:buChar char="•"/>
            </a:pPr>
            <a:r>
              <a:rPr lang="en-US" dirty="0"/>
              <a:t>With all the capabilities that were delivered last year, for example, AI-based scripting and Software Deployment, this product has reached maturity level to be called an RMM. It’s big milestone.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Not just internal view – we are getting clear industry recognition with our RMM.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Just couple month ago Canalys (the well recognized company for MSP-focused research), for the first time ever, included Acronis into their RMM and PSA leadership matrix. And we were immediately included into the top 10 industry leaders.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Now looking into 2025, there are few key areas we plan to invest:</a:t>
            </a:r>
          </a:p>
          <a:p>
            <a:pPr marL="171450" indent="-171450">
              <a:buFont typeface="Arial" panose="020B0604020202020204" pitchFamily="34" charset="0"/>
              <a:buChar char="•"/>
            </a:pPr>
            <a:r>
              <a:rPr lang="en-US" dirty="0"/>
              <a:t>We continue to enhance patch management and remote desktop capabilities</a:t>
            </a:r>
          </a:p>
          <a:p>
            <a:pPr marL="171450" indent="-171450">
              <a:buFont typeface="Arial" panose="020B0604020202020204" pitchFamily="34" charset="0"/>
              <a:buChar char="•"/>
            </a:pPr>
            <a:r>
              <a:rPr lang="en-US" dirty="0"/>
              <a:t>We will help you meet compliance regulations with </a:t>
            </a:r>
            <a:r>
              <a:rPr lang="en-US" dirty="0" err="1"/>
              <a:t>CyberFit</a:t>
            </a:r>
            <a:r>
              <a:rPr lang="en-US" dirty="0"/>
              <a:t> 2.0.</a:t>
            </a:r>
          </a:p>
          <a:p>
            <a:pPr marL="171450" indent="-171450">
              <a:buFont typeface="Arial" panose="020B0604020202020204" pitchFamily="34" charset="0"/>
              <a:buChar char="•"/>
            </a:pPr>
            <a:r>
              <a:rPr lang="en-US" dirty="0"/>
              <a:t>We will also add monitoring and management of network devices into our RMM</a:t>
            </a:r>
          </a:p>
          <a:p>
            <a:pPr marL="171450" indent="-171450">
              <a:buFont typeface="Arial" panose="020B0604020202020204" pitchFamily="34" charset="0"/>
              <a:buChar char="•"/>
            </a:pPr>
            <a:r>
              <a:rPr lang="en-US" dirty="0"/>
              <a:t>partner-level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A147BB08-870B-7097-61F1-B3D62120A0A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7E0514-6F58-47C5-A734-6214F308647A}" type="slidenum">
              <a:rPr kumimoji="0" lang="en-US" sz="1200" b="0" i="0" u="none" strike="noStrike" kern="1200" cap="none" spc="0" normalizeH="0" baseline="0" noProof="0" smtClean="0">
                <a:ln>
                  <a:noFill/>
                </a:ln>
                <a:solidFill>
                  <a:prstClr val="black"/>
                </a:solidFill>
                <a:effectLst/>
                <a:uLnTx/>
                <a:uFillTx/>
                <a:latin typeface="Aptos Display" panose="020B00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p:txBody>
      </p:sp>
    </p:spTree>
    <p:extLst>
      <p:ext uri="{BB962C8B-B14F-4D97-AF65-F5344CB8AC3E}">
        <p14:creationId xmlns:p14="http://schemas.microsoft.com/office/powerpoint/2010/main" val="728750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06525-98BC-A797-87B2-FE09FEA76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F3924-140A-9FC4-6978-E11F6AB03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B907BB-3EC4-C92A-3AEF-6E9B90AAAF47}"/>
              </a:ext>
            </a:extLst>
          </p:cNvPr>
          <p:cNvSpPr>
            <a:spLocks noGrp="1"/>
          </p:cNvSpPr>
          <p:nvPr>
            <p:ph type="body" idx="1"/>
          </p:nvPr>
        </p:nvSpPr>
        <p:spPr/>
        <p:txBody>
          <a:bodyPr/>
          <a:lstStyle/>
          <a:p>
            <a:pPr marL="144000" lvl="1">
              <a:spcBef>
                <a:spcPts val="300"/>
              </a:spcBef>
              <a:buFont typeface="Wingdings" panose="05000000000000000000" pitchFamily="2" charset="2"/>
              <a:buChar char="§"/>
              <a:defRPr/>
            </a:pPr>
            <a:r>
              <a:rPr lang="zh-TW" altLang="zh-TW" dirty="0">
                <a:solidFill>
                  <a:srgbClr val="005ABE"/>
                </a:solidFill>
              </a:rPr>
              <a:t>所有機器主要硬體資訊列表</a:t>
            </a:r>
            <a:r>
              <a:rPr lang="zh-TW" altLang="zh-TW" sz="1200" b="0" dirty="0">
                <a:solidFill>
                  <a:srgbClr val="00204D"/>
                </a:solidFill>
                <a:latin typeface="源石黑體 M" panose="020B0600000000000000" pitchFamily="34" charset="-120"/>
                <a:ea typeface="源石黑體 M" panose="020B0600000000000000" pitchFamily="34" charset="-120"/>
              </a:rPr>
              <a:t>（例如型號、製造商、序號等）</a:t>
            </a:r>
            <a:endParaRPr lang="zh-TW" altLang="zh-TW" dirty="0">
              <a:solidFill>
                <a:srgbClr val="005ABE"/>
              </a:solidFill>
            </a:endParaRPr>
          </a:p>
          <a:p>
            <a:pPr marL="144000" lvl="1">
              <a:spcBef>
                <a:spcPts val="300"/>
              </a:spcBef>
              <a:buFont typeface="Wingdings" panose="05000000000000000000" pitchFamily="2" charset="2"/>
              <a:buChar char="§"/>
              <a:defRPr/>
            </a:pPr>
            <a:r>
              <a:rPr lang="zh-TW" altLang="zh-TW" dirty="0">
                <a:solidFill>
                  <a:srgbClr val="005ABE"/>
                </a:solidFill>
              </a:rPr>
              <a:t>機器詳情中詳細硬體信息</a:t>
            </a:r>
            <a:r>
              <a:rPr lang="zh-TW" altLang="zh-TW" sz="1200" dirty="0">
                <a:solidFill>
                  <a:srgbClr val="005ABE"/>
                </a:solidFill>
                <a:latin typeface="源石黑體 L" panose="020B0300000000000000" pitchFamily="34" charset="-120"/>
                <a:ea typeface="源石黑體 L" panose="020B0300000000000000" pitchFamily="34" charset="-120"/>
              </a:rPr>
              <a:t>（例如 CPU、GPU、主機板、RAM等）</a:t>
            </a:r>
            <a:endParaRPr lang="zh-TW" altLang="zh-TW" dirty="0">
              <a:solidFill>
                <a:srgbClr val="005ABE"/>
              </a:solidFill>
            </a:endParaRPr>
          </a:p>
          <a:p>
            <a:pPr marL="144000" lvl="1">
              <a:spcBef>
                <a:spcPts val="300"/>
              </a:spcBef>
              <a:buFont typeface="Wingdings" panose="05000000000000000000" pitchFamily="2" charset="2"/>
              <a:buChar char="§"/>
              <a:defRPr/>
            </a:pPr>
            <a:r>
              <a:rPr lang="zh-TW" altLang="zh-TW" dirty="0">
                <a:solidFill>
                  <a:srgbClr val="005ABE"/>
                </a:solidFill>
              </a:rPr>
              <a:t>瀏覽所有硬體資產，或依多個條件搜尋篩選：處理器型號、處理器核心、磁碟總大小、記憶體容量等。</a:t>
            </a:r>
          </a:p>
          <a:p>
            <a:pPr marL="0" indent="0">
              <a:spcBef>
                <a:spcPts val="900"/>
              </a:spcBef>
              <a:buNone/>
              <a:defRPr/>
            </a:pPr>
            <a:r>
              <a:rPr lang="zh-TW" altLang="zh-TW" sz="1100" b="1" dirty="0">
                <a:solidFill>
                  <a:srgbClr val="00204D"/>
                </a:solidFill>
              </a:rPr>
              <a:t>簡化維護並簡化規劃</a:t>
            </a:r>
          </a:p>
          <a:p>
            <a:pPr marL="144000" marR="0" lvl="1" fontAlgn="auto">
              <a:spcBef>
                <a:spcPts val="300"/>
              </a:spcBef>
              <a:spcAft>
                <a:spcPts val="0"/>
              </a:spcAft>
              <a:buClrTx/>
              <a:buFont typeface="Wingdings" panose="05000000000000000000" pitchFamily="2" charset="2"/>
              <a:buChar char="§"/>
              <a:tabLst/>
              <a:defRPr/>
            </a:pPr>
            <a:r>
              <a:rPr lang="zh-TW" altLang="zh-TW" dirty="0">
                <a:solidFill>
                  <a:srgbClr val="005ABE"/>
                </a:solidFill>
              </a:rPr>
              <a:t>追蹤硬體資產的變化並產生</a:t>
            </a:r>
            <a:br>
              <a:rPr lang="ru-RU" altLang="zh-TW" dirty="0">
                <a:solidFill>
                  <a:srgbClr val="005ABE"/>
                </a:solidFill>
              </a:rPr>
            </a:br>
            <a:r>
              <a:rPr lang="zh-TW" altLang="zh-TW" dirty="0">
                <a:solidFill>
                  <a:srgbClr val="005ABE"/>
                </a:solidFill>
              </a:rPr>
              <a:t>硬體庫存報告</a:t>
            </a:r>
          </a:p>
          <a:p>
            <a:pPr marL="144000" marR="0" lvl="1" fontAlgn="auto">
              <a:spcBef>
                <a:spcPts val="300"/>
              </a:spcBef>
              <a:spcAft>
                <a:spcPts val="0"/>
              </a:spcAft>
              <a:buClrTx/>
              <a:buFont typeface="Wingdings" panose="05000000000000000000" pitchFamily="2" charset="2"/>
              <a:buChar char="§"/>
              <a:tabLst/>
              <a:defRPr/>
            </a:pPr>
            <a:r>
              <a:rPr lang="zh-TW" altLang="zh-TW" dirty="0">
                <a:solidFill>
                  <a:srgbClr val="005ABE"/>
                </a:solidFill>
              </a:rPr>
              <a:t>一旦機器/</a:t>
            </a:r>
            <a:r>
              <a:rPr lang="zh-TW" altLang="en-US" dirty="0">
                <a:solidFill>
                  <a:srgbClr val="005ABE"/>
                </a:solidFill>
              </a:rPr>
              <a:t>用戶</a:t>
            </a:r>
            <a:r>
              <a:rPr lang="zh-TW" altLang="zh-TW" dirty="0">
                <a:solidFill>
                  <a:srgbClr val="005ABE"/>
                </a:solidFill>
              </a:rPr>
              <a:t>被移除，自動刪除記錄</a:t>
            </a:r>
            <a:endParaRPr lang="en-TR" dirty="0"/>
          </a:p>
        </p:txBody>
      </p:sp>
      <p:sp>
        <p:nvSpPr>
          <p:cNvPr id="4" name="Slide Number Placeholder 3">
            <a:extLst>
              <a:ext uri="{FF2B5EF4-FFF2-40B4-BE49-F238E27FC236}">
                <a16:creationId xmlns:a16="http://schemas.microsoft.com/office/drawing/2014/main" id="{A854889D-5F61-53C2-C829-4975788ACA7A}"/>
              </a:ext>
            </a:extLst>
          </p:cNvPr>
          <p:cNvSpPr>
            <a:spLocks noGrp="1"/>
          </p:cNvSpPr>
          <p:nvPr>
            <p:ph type="sldNum" sz="quarter" idx="5"/>
          </p:nvPr>
        </p:nvSpPr>
        <p:spPr/>
        <p:txBody>
          <a:bodyPr/>
          <a:lstStyle/>
          <a:p>
            <a:fld id="{2B7E0514-6F58-47C5-A734-6214F308647A}" type="slidenum">
              <a:rPr lang="en-US" smtClean="0"/>
              <a:pPr/>
              <a:t>16</a:t>
            </a:fld>
            <a:endParaRPr lang="en-US"/>
          </a:p>
        </p:txBody>
      </p:sp>
    </p:spTree>
    <p:extLst>
      <p:ext uri="{BB962C8B-B14F-4D97-AF65-F5344CB8AC3E}">
        <p14:creationId xmlns:p14="http://schemas.microsoft.com/office/powerpoint/2010/main" val="3001072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314F-C86D-C7EC-D9E6-577CCA4ED7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CB84F-6502-E46E-D6C2-E05BDB8DD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37BDE-BF9C-F49D-9A36-E7FF1B510885}"/>
              </a:ext>
            </a:extLst>
          </p:cNvPr>
          <p:cNvSpPr>
            <a:spLocks noGrp="1"/>
          </p:cNvSpPr>
          <p:nvPr>
            <p:ph type="body" idx="1"/>
          </p:nvPr>
        </p:nvSpPr>
        <p:spPr/>
        <p:txBody>
          <a:bodyPr/>
          <a:lstStyle/>
          <a:p>
            <a:r>
              <a:rPr lang="zh-TW" altLang="zh-TW" sz="1200" b="0" dirty="0">
                <a:solidFill>
                  <a:srgbClr val="00204D"/>
                </a:solidFill>
                <a:latin typeface="源石黑體 M" panose="020B0600000000000000" pitchFamily="34" charset="-120"/>
                <a:ea typeface="源石黑體 M" panose="020B0600000000000000" pitchFamily="34" charset="-120"/>
              </a:rPr>
              <a:t>提高有關所有軟體資產的最新資訊的可見性</a:t>
            </a:r>
            <a:endParaRPr lang="en-US" altLang="zh-TW" sz="1200" b="0" dirty="0">
              <a:solidFill>
                <a:srgbClr val="00204D"/>
              </a:solidFill>
              <a:latin typeface="源石黑體 M" panose="020B0600000000000000" pitchFamily="34" charset="-120"/>
              <a:ea typeface="源石黑體 M" panose="020B0600000000000000"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dirty="0">
                <a:solidFill>
                  <a:srgbClr val="005ABE"/>
                </a:solidFill>
                <a:latin typeface="源石黑體 L" panose="020B0300000000000000" pitchFamily="34" charset="-120"/>
                <a:ea typeface="源石黑體 L" panose="020B0300000000000000" pitchFamily="34" charset="-120"/>
              </a:rPr>
              <a:t>（例如軟體名稱、軟體供應商、狀態）</a:t>
            </a:r>
            <a:endParaRPr lang="en-US" altLang="zh-TW" sz="1200" dirty="0">
              <a:solidFill>
                <a:srgbClr val="005ABE"/>
              </a:solidFill>
              <a:latin typeface="源石黑體 L" panose="020B0300000000000000" pitchFamily="34" charset="-120"/>
              <a:ea typeface="源石黑體 L" panose="020B0300000000000000"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solidFill>
                  <a:srgbClr val="005ABE"/>
                </a:solidFill>
                <a:latin typeface="源石黑體 L" panose="020B0300000000000000" pitchFamily="34" charset="-120"/>
                <a:ea typeface="源石黑體 L" panose="020B0300000000000000" pitchFamily="34" charset="-120"/>
              </a:rPr>
              <a:t>提供</a:t>
            </a:r>
            <a:r>
              <a:rPr lang="zh-TW" altLang="zh-TW" sz="1200" dirty="0">
                <a:solidFill>
                  <a:srgbClr val="005ABE"/>
                </a:solidFill>
                <a:latin typeface="源石黑體 L" panose="020B0300000000000000" pitchFamily="34" charset="-120"/>
                <a:ea typeface="源石黑體 L" panose="020B0300000000000000" pitchFamily="34" charset="-120"/>
              </a:rPr>
              <a:t>搜尋和篩選軟體資產</a:t>
            </a:r>
            <a:r>
              <a:rPr lang="zh-TW" altLang="en-US" sz="1200" dirty="0">
                <a:solidFill>
                  <a:srgbClr val="005ABE"/>
                </a:solidFill>
                <a:latin typeface="源石黑體 L" panose="020B0300000000000000" pitchFamily="34" charset="-120"/>
                <a:ea typeface="源石黑體 L" panose="020B0300000000000000" pitchFamily="34" charset="-120"/>
              </a:rPr>
              <a:t>功能</a:t>
            </a:r>
            <a:endParaRPr lang="ru-RU" altLang="zh-TW" sz="1200" dirty="0">
              <a:solidFill>
                <a:srgbClr val="005ABE"/>
              </a:solidFill>
              <a:latin typeface="源石黑體 L" panose="020B0300000000000000" pitchFamily="34" charset="-120"/>
              <a:ea typeface="源石黑體 L" panose="020B0300000000000000" pitchFamily="34" charset="-120"/>
            </a:endParaRPr>
          </a:p>
          <a:p>
            <a:endParaRPr lang="en-TR" dirty="0"/>
          </a:p>
        </p:txBody>
      </p:sp>
      <p:sp>
        <p:nvSpPr>
          <p:cNvPr id="4" name="Slide Number Placeholder 3">
            <a:extLst>
              <a:ext uri="{FF2B5EF4-FFF2-40B4-BE49-F238E27FC236}">
                <a16:creationId xmlns:a16="http://schemas.microsoft.com/office/drawing/2014/main" id="{0BFBE88B-911E-BDA9-FFC8-ABD3C747A863}"/>
              </a:ext>
            </a:extLst>
          </p:cNvPr>
          <p:cNvSpPr>
            <a:spLocks noGrp="1"/>
          </p:cNvSpPr>
          <p:nvPr>
            <p:ph type="sldNum" sz="quarter" idx="5"/>
          </p:nvPr>
        </p:nvSpPr>
        <p:spPr/>
        <p:txBody>
          <a:bodyPr/>
          <a:lstStyle/>
          <a:p>
            <a:fld id="{2B7E0514-6F58-47C5-A734-6214F308647A}" type="slidenum">
              <a:rPr lang="en-US" smtClean="0"/>
              <a:pPr/>
              <a:t>17</a:t>
            </a:fld>
            <a:endParaRPr lang="en-US"/>
          </a:p>
        </p:txBody>
      </p:sp>
    </p:spTree>
    <p:extLst>
      <p:ext uri="{BB962C8B-B14F-4D97-AF65-F5344CB8AC3E}">
        <p14:creationId xmlns:p14="http://schemas.microsoft.com/office/powerpoint/2010/main" val="4163512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26003-912C-25B1-329A-BEC9D7208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D3033A-F673-60B4-4EE0-E9E26A7728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DEF81-66D4-415F-032E-BEFDF85B94A8}"/>
              </a:ext>
            </a:extLst>
          </p:cNvPr>
          <p:cNvSpPr>
            <a:spLocks noGrp="1"/>
          </p:cNvSpPr>
          <p:nvPr>
            <p:ph type="body" idx="1"/>
          </p:nvPr>
        </p:nvSpPr>
        <p:spPr/>
        <p:txBody>
          <a:bodyPr/>
          <a:lstStyle/>
          <a:p>
            <a:r>
              <a:rPr lang="zh-TW" altLang="en-US" dirty="0"/>
              <a:t>用來管理與限制裝置（例如 </a:t>
            </a:r>
            <a:r>
              <a:rPr lang="en-US" altLang="zh-TW" dirty="0"/>
              <a:t>USB</a:t>
            </a:r>
            <a:r>
              <a:rPr lang="zh-TW" altLang="en-US" dirty="0"/>
              <a:t>、外接硬碟、藍牙設備、網路介面卡（</a:t>
            </a:r>
            <a:r>
              <a:rPr lang="en-US" altLang="zh-TW" dirty="0"/>
              <a:t>NIC</a:t>
            </a:r>
            <a:r>
              <a:rPr lang="zh-TW" altLang="en-US" dirty="0"/>
              <a:t>）、</a:t>
            </a:r>
            <a:r>
              <a:rPr lang="en-US" altLang="zh-TW" dirty="0"/>
              <a:t>CD/DVD</a:t>
            </a:r>
            <a:r>
              <a:rPr lang="zh-TW" altLang="en-US" dirty="0"/>
              <a:t>等）在受保護終端設備上的使用，以防止資料洩漏與提升企業的資訊安全。</a:t>
            </a:r>
            <a:endParaRPr lang="en-US" altLang="zh-TW" dirty="0"/>
          </a:p>
          <a:p>
            <a:r>
              <a:rPr lang="zh-TW" altLang="en-US" dirty="0"/>
              <a:t>防止資料外洩封鎖</a:t>
            </a:r>
            <a:r>
              <a:rPr lang="en-US" altLang="zh-TW" dirty="0">
                <a:sym typeface="Wingdings" panose="05000000000000000000" pitchFamily="2" charset="2"/>
              </a:rPr>
              <a:t></a:t>
            </a:r>
            <a:r>
              <a:rPr lang="zh-TW" altLang="en-US" dirty="0"/>
              <a:t>所有 </a:t>
            </a:r>
            <a:r>
              <a:rPr lang="en-US" altLang="zh-TW" dirty="0"/>
              <a:t>USB </a:t>
            </a:r>
            <a:r>
              <a:rPr lang="zh-TW" altLang="en-US" dirty="0"/>
              <a:t>儲存裝置，僅允許特定加密裝置</a:t>
            </a:r>
            <a:endParaRPr lang="en-US" altLang="zh-TW" dirty="0"/>
          </a:p>
          <a:p>
            <a:r>
              <a:rPr lang="zh-TW" altLang="en-US" dirty="0"/>
              <a:t>限制非授權印表機使用</a:t>
            </a:r>
            <a:r>
              <a:rPr lang="en-US" altLang="zh-TW" dirty="0">
                <a:sym typeface="Wingdings" panose="05000000000000000000" pitchFamily="2" charset="2"/>
              </a:rPr>
              <a:t></a:t>
            </a:r>
            <a:r>
              <a:rPr lang="zh-TW" altLang="en-US" dirty="0"/>
              <a:t>封鎖印表機，僅允許公司註冊型號</a:t>
            </a:r>
            <a:endParaRPr lang="en-US" altLang="zh-TW" dirty="0"/>
          </a:p>
          <a:p>
            <a:r>
              <a:rPr lang="zh-TW" altLang="en-US" dirty="0"/>
              <a:t>加強遠端工作端點安全</a:t>
            </a:r>
            <a:r>
              <a:rPr lang="en-US" altLang="zh-TW" dirty="0">
                <a:sym typeface="Wingdings" panose="05000000000000000000" pitchFamily="2" charset="2"/>
              </a:rPr>
              <a:t></a:t>
            </a:r>
            <a:r>
              <a:rPr lang="zh-TW" altLang="en-US" dirty="0"/>
              <a:t>禁用藍牙與 </a:t>
            </a:r>
            <a:r>
              <a:rPr lang="en-US" altLang="zh-TW" dirty="0"/>
              <a:t>Wi-Fi </a:t>
            </a:r>
            <a:r>
              <a:rPr lang="zh-TW" altLang="en-US" dirty="0"/>
              <a:t>外接卡，以避免無線資料洩漏</a:t>
            </a:r>
            <a:endParaRPr lang="en-TR" dirty="0"/>
          </a:p>
        </p:txBody>
      </p:sp>
      <p:sp>
        <p:nvSpPr>
          <p:cNvPr id="4" name="Slide Number Placeholder 3">
            <a:extLst>
              <a:ext uri="{FF2B5EF4-FFF2-40B4-BE49-F238E27FC236}">
                <a16:creationId xmlns:a16="http://schemas.microsoft.com/office/drawing/2014/main" id="{A31913CA-D47D-FA56-2EA1-A8BF18EE9705}"/>
              </a:ext>
            </a:extLst>
          </p:cNvPr>
          <p:cNvSpPr>
            <a:spLocks noGrp="1"/>
          </p:cNvSpPr>
          <p:nvPr>
            <p:ph type="sldNum" sz="quarter" idx="5"/>
          </p:nvPr>
        </p:nvSpPr>
        <p:spPr/>
        <p:txBody>
          <a:bodyPr/>
          <a:lstStyle/>
          <a:p>
            <a:fld id="{2B7E0514-6F58-47C5-A734-6214F308647A}" type="slidenum">
              <a:rPr lang="en-US" smtClean="0"/>
              <a:pPr/>
              <a:t>18</a:t>
            </a:fld>
            <a:endParaRPr lang="en-US"/>
          </a:p>
        </p:txBody>
      </p:sp>
    </p:spTree>
    <p:extLst>
      <p:ext uri="{BB962C8B-B14F-4D97-AF65-F5344CB8AC3E}">
        <p14:creationId xmlns:p14="http://schemas.microsoft.com/office/powerpoint/2010/main" val="1247256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a full list of supported third-party applications for Windows, visit: </a:t>
            </a:r>
            <a:r>
              <a:rPr lang="en-US" sz="1200" dirty="0">
                <a:hlinkClick r:id="rId3"/>
              </a:rPr>
              <a:t>https://kb.acronis.com/content/62853</a:t>
            </a:r>
            <a:r>
              <a:rPr lang="en-US" sz="1200" dirty="0"/>
              <a:t> </a:t>
            </a:r>
          </a:p>
        </p:txBody>
      </p:sp>
      <p:sp>
        <p:nvSpPr>
          <p:cNvPr id="4" name="Slide Number Placeholder 3"/>
          <p:cNvSpPr>
            <a:spLocks noGrp="1"/>
          </p:cNvSpPr>
          <p:nvPr>
            <p:ph type="sldNum" sz="quarter" idx="10"/>
          </p:nvPr>
        </p:nvSpPr>
        <p:spPr/>
        <p:txBody>
          <a:bodyPr/>
          <a:lstStyle/>
          <a:p>
            <a:fld id="{4834E918-C70C-4A25-8DE0-77D673605AB4}" type="slidenum">
              <a:rPr lang="ru-RU" smtClean="0"/>
              <a:t>19</a:t>
            </a:fld>
            <a:endParaRPr lang="ru-RU" dirty="0"/>
          </a:p>
        </p:txBody>
      </p:sp>
    </p:spTree>
    <p:extLst>
      <p:ext uri="{BB962C8B-B14F-4D97-AF65-F5344CB8AC3E}">
        <p14:creationId xmlns:p14="http://schemas.microsoft.com/office/powerpoint/2010/main" val="2196603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a:t>因應地區的合規性，也有與</a:t>
            </a:r>
            <a:r>
              <a:rPr lang="en-US" altLang="zh-TW" dirty="0"/>
              <a:t>Google</a:t>
            </a:r>
            <a:r>
              <a:rPr lang="zh-TW" altLang="en-US" dirty="0"/>
              <a:t>以及</a:t>
            </a:r>
            <a:r>
              <a:rPr lang="en-US" altLang="zh-TW" dirty="0"/>
              <a:t>Azure</a:t>
            </a:r>
            <a:r>
              <a:rPr lang="zh-TW" altLang="en-US" dirty="0"/>
              <a:t>資料中心合作</a:t>
            </a:r>
            <a:endParaRPr lang="en-US" altLang="zh-TW" dirty="0"/>
          </a:p>
          <a:p>
            <a:r>
              <a:rPr lang="en-US" altLang="zh-TW" dirty="0"/>
              <a:t>1.</a:t>
            </a:r>
            <a:r>
              <a:rPr lang="zh-TW" altLang="en-US" dirty="0"/>
              <a:t>地區性合規要求（資料主權）</a:t>
            </a:r>
            <a:endParaRPr lang="en-US" altLang="zh-TW" dirty="0"/>
          </a:p>
          <a:p>
            <a:r>
              <a:rPr lang="en-US" altLang="zh-TW" dirty="0"/>
              <a:t>2.</a:t>
            </a:r>
            <a:r>
              <a:rPr lang="zh-TW" altLang="en-US" dirty="0"/>
              <a:t>產業合規標準</a:t>
            </a:r>
            <a:endParaRPr lang="en-US" altLang="zh-TW" dirty="0"/>
          </a:p>
          <a:p>
            <a:r>
              <a:rPr lang="en-US" altLang="zh-TW" dirty="0"/>
              <a:t>Google Cloud </a:t>
            </a:r>
            <a:r>
              <a:rPr lang="zh-TW" altLang="en-US" dirty="0"/>
              <a:t>和 </a:t>
            </a:r>
            <a:r>
              <a:rPr lang="en-US" altLang="zh-TW" dirty="0"/>
              <a:t>Azure </a:t>
            </a:r>
            <a:r>
              <a:rPr lang="zh-TW" altLang="en-US" dirty="0"/>
              <a:t>都有提供合規認證的服務，可能需選擇 </a:t>
            </a:r>
            <a:r>
              <a:rPr lang="zh-TW" altLang="en-US" b="1" dirty="0"/>
              <a:t>特定合規認證等級的資料中心或服務</a:t>
            </a:r>
            <a:r>
              <a:rPr lang="zh-TW" altLang="en-US" dirty="0"/>
              <a:t> 才符合法規。</a:t>
            </a:r>
            <a:endParaRPr lang="en-US" b="1" dirty="0"/>
          </a:p>
        </p:txBody>
      </p:sp>
      <p:sp>
        <p:nvSpPr>
          <p:cNvPr id="4" name="Slide Number Placeholder 3"/>
          <p:cNvSpPr>
            <a:spLocks noGrp="1"/>
          </p:cNvSpPr>
          <p:nvPr>
            <p:ph type="sldNum" sz="quarter" idx="5"/>
          </p:nvPr>
        </p:nvSpPr>
        <p:spPr/>
        <p:txBody>
          <a:bodyPr/>
          <a:lstStyle/>
          <a:p>
            <a:fld id="{2B7E0514-6F58-47C5-A734-6214F308647A}" type="slidenum">
              <a:rPr lang="en-US" smtClean="0"/>
              <a:pPr/>
              <a:t>22</a:t>
            </a:fld>
            <a:endParaRPr lang="en-US"/>
          </a:p>
        </p:txBody>
      </p:sp>
    </p:spTree>
    <p:extLst>
      <p:ext uri="{BB962C8B-B14F-4D97-AF65-F5344CB8AC3E}">
        <p14:creationId xmlns:p14="http://schemas.microsoft.com/office/powerpoint/2010/main" val="3971744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B7E0514-6F58-47C5-A734-6214F308647A}" type="slidenum">
              <a:rPr lang="en-US" smtClean="0"/>
              <a:t>23</a:t>
            </a:fld>
            <a:endParaRPr lang="en-US"/>
          </a:p>
        </p:txBody>
      </p:sp>
    </p:spTree>
    <p:extLst>
      <p:ext uri="{BB962C8B-B14F-4D97-AF65-F5344CB8AC3E}">
        <p14:creationId xmlns:p14="http://schemas.microsoft.com/office/powerpoint/2010/main" val="3434635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4" name="Rectangle 13"/>
          <p:cNvSpPr/>
          <p:nvPr userDrawn="1"/>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3200" dirty="0">
              <a:solidFill>
                <a:schemeClr val="bg2"/>
              </a:solidFill>
            </a:endParaRPr>
          </a:p>
        </p:txBody>
      </p:sp>
      <p:sp>
        <p:nvSpPr>
          <p:cNvPr id="5" name="Title 4">
            <a:extLst>
              <a:ext uri="{FF2B5EF4-FFF2-40B4-BE49-F238E27FC236}">
                <a16:creationId xmlns:a16="http://schemas.microsoft.com/office/drawing/2014/main" id="{50ED2B15-3C94-0649-8170-9C8B1A3F2C89}"/>
              </a:ext>
            </a:extLst>
          </p:cNvPr>
          <p:cNvSpPr>
            <a:spLocks noGrp="1"/>
          </p:cNvSpPr>
          <p:nvPr userDrawn="1">
            <p:ph type="title" hasCustomPrompt="1"/>
          </p:nvPr>
        </p:nvSpPr>
        <p:spPr>
          <a:xfrm>
            <a:off x="374651" y="1766629"/>
            <a:ext cx="6934198" cy="1218795"/>
          </a:xfrm>
        </p:spPr>
        <p:txBody>
          <a:bodyPr anchor="b">
            <a:noAutofit/>
          </a:bodyPr>
          <a:lstStyle>
            <a:lvl1pPr>
              <a:defRPr sz="4400">
                <a:solidFill>
                  <a:schemeClr val="bg1"/>
                </a:solidFill>
              </a:defRPr>
            </a:lvl1pPr>
          </a:lstStyle>
          <a:p>
            <a:r>
              <a:rPr lang="zh-TW" altLang="en-US" dirty="0">
                <a:solidFill>
                  <a:schemeClr val="bg1"/>
                </a:solidFill>
                <a:latin typeface="Arial" panose="020B0604020202020204" pitchFamily="34" charset="0"/>
                <a:cs typeface="Arial" panose="020B0604020202020204" pitchFamily="34" charset="0"/>
              </a:rPr>
              <a:t>簡報主題</a:t>
            </a:r>
            <a:endParaRPr lang="en-US" dirty="0">
              <a:solidFill>
                <a:schemeClr val="bg1"/>
              </a:solidFill>
              <a:latin typeface="Arial" panose="020B0604020202020204" pitchFamily="34" charset="0"/>
              <a:cs typeface="Arial" panose="020B0604020202020204" pitchFamily="34" charset="0"/>
            </a:endParaRPr>
          </a:p>
        </p:txBody>
      </p:sp>
      <p:sp>
        <p:nvSpPr>
          <p:cNvPr id="6" name="Text Placeholder 2"/>
          <p:cNvSpPr>
            <a:spLocks noGrp="1"/>
          </p:cNvSpPr>
          <p:nvPr>
            <p:ph type="body" sz="quarter" idx="11" hasCustomPrompt="1"/>
          </p:nvPr>
        </p:nvSpPr>
        <p:spPr>
          <a:xfrm>
            <a:off x="414813" y="4591392"/>
            <a:ext cx="6934199" cy="290849"/>
          </a:xfrm>
          <a:prstGeom prst="rect">
            <a:avLst/>
          </a:prstGeom>
        </p:spPr>
        <p:txBody>
          <a:bodyPr wrap="square" lIns="0" tIns="0" rIns="0" bIns="0">
            <a:noAutofit/>
          </a:bodyPr>
          <a:lstStyle>
            <a:lvl1pPr marL="0" indent="0">
              <a:buNone/>
              <a:defRPr sz="1400">
                <a:solidFill>
                  <a:schemeClr val="tx2">
                    <a:lumMod val="40000"/>
                    <a:lumOff val="60000"/>
                  </a:schemeClr>
                </a:solidFill>
              </a:defRPr>
            </a:lvl1pPr>
            <a:lvl2pPr marL="342900" indent="0">
              <a:buNone/>
              <a:defRPr sz="2100">
                <a:solidFill>
                  <a:schemeClr val="accent2"/>
                </a:solidFill>
              </a:defRPr>
            </a:lvl2pPr>
            <a:lvl3pPr marL="685800" indent="0">
              <a:buNone/>
              <a:defRPr sz="2100">
                <a:solidFill>
                  <a:schemeClr val="accent2"/>
                </a:solidFill>
              </a:defRPr>
            </a:lvl3pPr>
            <a:lvl4pPr marL="1028700" indent="0">
              <a:buNone/>
              <a:defRPr sz="2100">
                <a:solidFill>
                  <a:schemeClr val="accent2"/>
                </a:solidFill>
              </a:defRPr>
            </a:lvl4pPr>
            <a:lvl5pPr marL="1371600" indent="0">
              <a:buNone/>
              <a:defRPr sz="2100">
                <a:solidFill>
                  <a:schemeClr val="accent2"/>
                </a:solidFill>
              </a:defRPr>
            </a:lvl5pPr>
          </a:lstStyle>
          <a:p>
            <a:pPr lvl="0"/>
            <a:r>
              <a:rPr lang="zh-TW" altLang="en-US" dirty="0"/>
              <a:t>部門 姓名 日期</a:t>
            </a:r>
            <a:endParaRPr lang="en-US" dirty="0"/>
          </a:p>
        </p:txBody>
      </p:sp>
      <p:sp>
        <p:nvSpPr>
          <p:cNvPr id="7" name="Text Placeholder 23"/>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8" name="Text Placeholder 26"/>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9" name="Text Placeholder 26"/>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10" name="Text Placeholder 26"/>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11" name="Text Placeholder 26"/>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12" name="Text Placeholder 26"/>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16" name="Text Placeholder 26"/>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pic>
        <p:nvPicPr>
          <p:cNvPr id="18" name="Picture 1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490460" y="4005105"/>
            <a:ext cx="1183404" cy="557644"/>
          </a:xfrm>
          <a:prstGeom prst="rect">
            <a:avLst/>
          </a:prstGeom>
        </p:spPr>
      </p:pic>
      <p:sp>
        <p:nvSpPr>
          <p:cNvPr id="19" name="TextBox 18">
            <a:extLst>
              <a:ext uri="{FF2B5EF4-FFF2-40B4-BE49-F238E27FC236}">
                <a16:creationId xmlns:a16="http://schemas.microsoft.com/office/drawing/2014/main" id="{C18D2D32-9003-0E4E-B3D8-CDAA4600A955}"/>
              </a:ext>
            </a:extLst>
          </p:cNvPr>
          <p:cNvSpPr txBox="1"/>
          <p:nvPr userDrawn="1"/>
        </p:nvSpPr>
        <p:spPr>
          <a:xfrm>
            <a:off x="7403085" y="4629786"/>
            <a:ext cx="1358154" cy="252455"/>
          </a:xfrm>
          <a:prstGeom prst="rect">
            <a:avLst/>
          </a:prstGeom>
        </p:spPr>
        <p:txBody>
          <a:bodyPr wrap="square" lIns="0" tIns="0" rIns="0" bIns="0" rtlCol="0">
            <a:noAutofit/>
          </a:bodyPr>
          <a:lstStyle/>
          <a:p>
            <a:pPr algn="ctr" defTabSz="432000">
              <a:spcBef>
                <a:spcPts val="600"/>
              </a:spcBef>
            </a:pPr>
            <a:r>
              <a:rPr lang="en-US" sz="700" b="0" i="0" kern="1200" dirty="0">
                <a:solidFill>
                  <a:schemeClr val="tx2">
                    <a:lumMod val="40000"/>
                    <a:lumOff val="60000"/>
                  </a:schemeClr>
                </a:solidFill>
                <a:effectLst/>
                <a:latin typeface="+mn-lt"/>
                <a:ea typeface="+mn-ea"/>
                <a:cs typeface="+mn-cs"/>
              </a:rPr>
              <a:t>Dual headquarters </a:t>
            </a:r>
            <a:br>
              <a:rPr lang="ru-RU" sz="700" b="0" i="0" kern="1200" dirty="0">
                <a:solidFill>
                  <a:schemeClr val="tx2">
                    <a:lumMod val="40000"/>
                    <a:lumOff val="60000"/>
                  </a:schemeClr>
                </a:solidFill>
                <a:effectLst/>
                <a:latin typeface="+mn-lt"/>
                <a:ea typeface="+mn-ea"/>
                <a:cs typeface="+mn-cs"/>
              </a:rPr>
            </a:br>
            <a:r>
              <a:rPr lang="en-US" sz="700" b="0" i="0" kern="1200" dirty="0">
                <a:solidFill>
                  <a:schemeClr val="tx2">
                    <a:lumMod val="40000"/>
                    <a:lumOff val="60000"/>
                  </a:schemeClr>
                </a:solidFill>
                <a:effectLst/>
                <a:latin typeface="+mn-lt"/>
                <a:ea typeface="+mn-ea"/>
                <a:cs typeface="+mn-cs"/>
              </a:rPr>
              <a:t>in Switzerland and Singapore</a:t>
            </a:r>
            <a:endParaRPr lang="en-US" sz="700" dirty="0">
              <a:solidFill>
                <a:schemeClr val="tx2">
                  <a:lumMod val="40000"/>
                  <a:lumOff val="60000"/>
                </a:schemeClr>
              </a:solidFill>
            </a:endParaRPr>
          </a:p>
        </p:txBody>
      </p:sp>
      <p:sp>
        <p:nvSpPr>
          <p:cNvPr id="17" name="文字方塊 16">
            <a:extLst>
              <a:ext uri="{FF2B5EF4-FFF2-40B4-BE49-F238E27FC236}">
                <a16:creationId xmlns:a16="http://schemas.microsoft.com/office/drawing/2014/main" id="{DEDB6D9E-4C6D-C042-A4F7-9F81A07FD2EB}"/>
              </a:ext>
            </a:extLst>
          </p:cNvPr>
          <p:cNvSpPr txBox="1"/>
          <p:nvPr userDrawn="1"/>
        </p:nvSpPr>
        <p:spPr>
          <a:xfrm>
            <a:off x="425374" y="4271179"/>
            <a:ext cx="4146626" cy="245259"/>
          </a:xfrm>
          <a:prstGeom prst="rect">
            <a:avLst/>
          </a:prstGeom>
        </p:spPr>
        <p:txBody>
          <a:bodyPr wrap="none" lIns="0" tIns="0" rIns="0" bIns="0" rtlCol="0">
            <a:noAutofit/>
          </a:bodyPr>
          <a:lstStyle/>
          <a:p>
            <a:pPr algn="l" defTabSz="432000">
              <a:spcBef>
                <a:spcPts val="600"/>
              </a:spcBef>
            </a:pPr>
            <a:r>
              <a:rPr kumimoji="1" lang="zh-TW" altLang="en-US" sz="1400" b="1" dirty="0">
                <a:solidFill>
                  <a:schemeClr val="bg1"/>
                </a:solidFill>
              </a:rPr>
              <a:t>台灣總代理 湛揚科技 </a:t>
            </a:r>
            <a:r>
              <a:rPr kumimoji="1" lang="en-US" altLang="zh-TW" sz="1400" b="1" dirty="0" err="1">
                <a:solidFill>
                  <a:schemeClr val="bg1"/>
                </a:solidFill>
              </a:rPr>
              <a:t>www.t-tech.com.tw</a:t>
            </a:r>
            <a:endParaRPr kumimoji="1" lang="zh-TW" altLang="en-US" sz="1400" b="1" dirty="0">
              <a:solidFill>
                <a:schemeClr val="bg1"/>
              </a:solidFill>
            </a:endParaRPr>
          </a:p>
        </p:txBody>
      </p:sp>
      <p:pic>
        <p:nvPicPr>
          <p:cNvPr id="20" name="圖片 19">
            <a:extLst>
              <a:ext uri="{FF2B5EF4-FFF2-40B4-BE49-F238E27FC236}">
                <a16:creationId xmlns:a16="http://schemas.microsoft.com/office/drawing/2014/main" id="{30F54DD5-2850-7143-9D54-D736A3E40B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54483" y="323695"/>
            <a:ext cx="1665817" cy="184505"/>
          </a:xfrm>
          <a:prstGeom prst="rect">
            <a:avLst/>
          </a:prstGeom>
        </p:spPr>
      </p:pic>
    </p:spTree>
    <p:extLst>
      <p:ext uri="{BB962C8B-B14F-4D97-AF65-F5344CB8AC3E}">
        <p14:creationId xmlns:p14="http://schemas.microsoft.com/office/powerpoint/2010/main" val="4276628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wo lines">
    <p:spTree>
      <p:nvGrpSpPr>
        <p:cNvPr id="1" name=""/>
        <p:cNvGrpSpPr/>
        <p:nvPr/>
      </p:nvGrpSpPr>
      <p:grpSpPr>
        <a:xfrm>
          <a:off x="0" y="0"/>
          <a:ext cx="0" cy="0"/>
          <a:chOff x="0" y="0"/>
          <a:chExt cx="0" cy="0"/>
        </a:xfrm>
      </p:grpSpPr>
      <p:sp>
        <p:nvSpPr>
          <p:cNvPr id="16" name="Rectangle 15"/>
          <p:cNvSpPr/>
          <p:nvPr userDrawn="1"/>
        </p:nvSpPr>
        <p:spPr>
          <a:xfrm>
            <a:off x="0" y="0"/>
            <a:ext cx="9144000" cy="47633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Text Placeholder 2"/>
          <p:cNvSpPr>
            <a:spLocks noGrp="1"/>
          </p:cNvSpPr>
          <p:nvPr>
            <p:ph type="body" sz="quarter" idx="11" hasCustomPrompt="1"/>
          </p:nvPr>
        </p:nvSpPr>
        <p:spPr>
          <a:xfrm>
            <a:off x="1807369" y="2058055"/>
            <a:ext cx="5529263" cy="1363883"/>
          </a:xfrm>
          <a:prstGeom prst="rect">
            <a:avLst/>
          </a:prstGeom>
        </p:spPr>
        <p:txBody>
          <a:bodyPr lIns="0" tIns="0" rIns="0" bIns="0">
            <a:noAutofit/>
          </a:bodyPr>
          <a:lstStyle>
            <a:lvl1pPr marL="0" indent="0">
              <a:buNone/>
              <a:defRPr sz="2100">
                <a:solidFill>
                  <a:schemeClr val="tx2">
                    <a:lumMod val="40000"/>
                    <a:lumOff val="60000"/>
                  </a:schemeClr>
                </a:solidFill>
              </a:defRPr>
            </a:lvl1pPr>
            <a:lvl2pPr marL="342900" indent="0">
              <a:buNone/>
              <a:defRPr sz="2100">
                <a:solidFill>
                  <a:schemeClr val="accent2"/>
                </a:solidFill>
              </a:defRPr>
            </a:lvl2pPr>
            <a:lvl3pPr marL="685800" indent="0">
              <a:buNone/>
              <a:defRPr sz="2100">
                <a:solidFill>
                  <a:schemeClr val="accent2"/>
                </a:solidFill>
              </a:defRPr>
            </a:lvl3pPr>
            <a:lvl4pPr marL="1028700" indent="0">
              <a:buNone/>
              <a:defRPr sz="2100">
                <a:solidFill>
                  <a:schemeClr val="accent2"/>
                </a:solidFill>
              </a:defRPr>
            </a:lvl4pPr>
            <a:lvl5pPr marL="1371600" indent="0">
              <a:buNone/>
              <a:defRPr sz="2100">
                <a:solidFill>
                  <a:schemeClr val="accent2"/>
                </a:solidFill>
              </a:defRPr>
            </a:lvl5pPr>
          </a:lstStyle>
          <a:p>
            <a:pPr lvl="0"/>
            <a:r>
              <a:rPr lang="zh-TW" altLang="en-US" dirty="0"/>
              <a:t>標題</a:t>
            </a:r>
            <a:r>
              <a:rPr lang="en-US" altLang="zh-TW" dirty="0"/>
              <a:t>1</a:t>
            </a:r>
          </a:p>
          <a:p>
            <a:pPr lvl="0"/>
            <a:r>
              <a:rPr lang="zh-TW" altLang="en-US" dirty="0"/>
              <a:t>標題</a:t>
            </a:r>
            <a:r>
              <a:rPr lang="en-US" altLang="zh-TW" dirty="0"/>
              <a:t>2</a:t>
            </a:r>
            <a:endParaRPr lang="en-US" dirty="0"/>
          </a:p>
        </p:txBody>
      </p:sp>
      <p:sp>
        <p:nvSpPr>
          <p:cNvPr id="13" name="Text Placeholder 23"/>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4" name="Text Placeholder 26"/>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5" name="Text Placeholder 26"/>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17" name="Text Placeholder 26"/>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18" name="Text Placeholder 26"/>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0" name="Text Placeholder 26"/>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1" name="Text Placeholder 26"/>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19" name="矩形 18">
            <a:extLst>
              <a:ext uri="{FF2B5EF4-FFF2-40B4-BE49-F238E27FC236}">
                <a16:creationId xmlns:a16="http://schemas.microsoft.com/office/drawing/2014/main" id="{D2C74E63-C22D-CA44-AD3E-75F4B4A2B713}"/>
              </a:ext>
            </a:extLst>
          </p:cNvPr>
          <p:cNvSpPr/>
          <p:nvPr userDrawn="1"/>
        </p:nvSpPr>
        <p:spPr>
          <a:xfrm>
            <a:off x="0" y="4419600"/>
            <a:ext cx="9144000" cy="7239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kumimoji="1" lang="zh-TW" altLang="en-US" sz="3200" dirty="0">
              <a:solidFill>
                <a:schemeClr val="bg2"/>
              </a:solidFill>
            </a:endParaRPr>
          </a:p>
        </p:txBody>
      </p:sp>
      <p:sp>
        <p:nvSpPr>
          <p:cNvPr id="25" name="文字方塊 24">
            <a:extLst>
              <a:ext uri="{FF2B5EF4-FFF2-40B4-BE49-F238E27FC236}">
                <a16:creationId xmlns:a16="http://schemas.microsoft.com/office/drawing/2014/main" id="{D9C224E0-F99E-B24F-8E3C-251824E727EC}"/>
              </a:ext>
            </a:extLst>
          </p:cNvPr>
          <p:cNvSpPr txBox="1"/>
          <p:nvPr userDrawn="1"/>
        </p:nvSpPr>
        <p:spPr>
          <a:xfrm>
            <a:off x="239183" y="4767264"/>
            <a:ext cx="4332817" cy="365518"/>
          </a:xfrm>
          <a:prstGeom prst="rect">
            <a:avLst/>
          </a:prstGeom>
        </p:spPr>
        <p:txBody>
          <a:bodyPr wrap="none" lIns="0" tIns="0" rIns="0" bIns="0" rtlCol="0" anchor="ctr">
            <a:noAutofit/>
          </a:bodyPr>
          <a:lstStyle/>
          <a:p>
            <a:pPr algn="l" defTabSz="432000">
              <a:spcBef>
                <a:spcPts val="600"/>
              </a:spcBef>
            </a:pPr>
            <a:r>
              <a:rPr kumimoji="1" lang="zh-TW" altLang="en-US" sz="1400" b="1" dirty="0">
                <a:solidFill>
                  <a:schemeClr val="bg1"/>
                </a:solidFill>
              </a:rPr>
              <a:t>台灣總代理 湛揚科技 </a:t>
            </a:r>
            <a:r>
              <a:rPr kumimoji="1" lang="en-US" altLang="zh-TW" sz="1400" b="1" dirty="0" err="1">
                <a:solidFill>
                  <a:schemeClr val="bg1"/>
                </a:solidFill>
              </a:rPr>
              <a:t>www.t-tech.com.tw</a:t>
            </a:r>
            <a:endParaRPr kumimoji="1" lang="zh-TW" altLang="en-US" sz="1400" b="1" dirty="0">
              <a:solidFill>
                <a:schemeClr val="bg1"/>
              </a:solidFill>
            </a:endParaRPr>
          </a:p>
        </p:txBody>
      </p:sp>
      <p:pic>
        <p:nvPicPr>
          <p:cNvPr id="23" name="圖片 22">
            <a:extLst>
              <a:ext uri="{FF2B5EF4-FFF2-40B4-BE49-F238E27FC236}">
                <a16:creationId xmlns:a16="http://schemas.microsoft.com/office/drawing/2014/main" id="{D4BBCEAD-BA06-A440-945B-CC6D872985A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35760" y="4857770"/>
            <a:ext cx="1665817" cy="184505"/>
          </a:xfrm>
          <a:prstGeom prst="rect">
            <a:avLst/>
          </a:prstGeom>
        </p:spPr>
      </p:pic>
    </p:spTree>
    <p:extLst>
      <p:ext uri="{BB962C8B-B14F-4D97-AF65-F5344CB8AC3E}">
        <p14:creationId xmlns:p14="http://schemas.microsoft.com/office/powerpoint/2010/main" val="1740819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common)">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383607" y="237317"/>
            <a:ext cx="8365106" cy="713596"/>
          </a:xfrm>
          <a:prstGeom prst="rect">
            <a:avLst/>
          </a:prstGeom>
        </p:spPr>
        <p:txBody>
          <a:bodyPr vert="horz" lIns="0" tIns="0" rIns="0" bIns="0" rtlCol="0" anchor="t" anchorCtr="0">
            <a:noAutofit/>
          </a:bodyPr>
          <a:lstStyle>
            <a:lvl1pPr>
              <a:defRPr>
                <a:latin typeface="+mj-lt"/>
              </a:defRPr>
            </a:lvl1pPr>
          </a:lstStyle>
          <a:p>
            <a:r>
              <a:rPr lang="zh-TW" altLang="en-US" dirty="0"/>
              <a:t>標題</a:t>
            </a:r>
            <a:endParaRPr lang="en-US" dirty="0"/>
          </a:p>
        </p:txBody>
      </p:sp>
      <p:sp>
        <p:nvSpPr>
          <p:cNvPr id="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74650" y="1166813"/>
            <a:ext cx="8374063" cy="338455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j-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j-lt"/>
              </a:defRPr>
            </a:lvl2pPr>
            <a:lvl3pPr marL="504000" indent="-216000">
              <a:lnSpc>
                <a:spcPct val="100000"/>
              </a:lnSpc>
              <a:spcBef>
                <a:spcPts val="600"/>
              </a:spcBef>
              <a:buFont typeface="+mj-lt"/>
              <a:buAutoNum type="alphaLcParenR"/>
              <a:defRPr sz="1200">
                <a:solidFill>
                  <a:schemeClr val="bg2"/>
                </a:solidFill>
                <a:latin typeface="+mj-lt"/>
              </a:defRPr>
            </a:lvl3pPr>
            <a:lvl4pPr marL="648000" indent="-144000">
              <a:lnSpc>
                <a:spcPct val="100000"/>
              </a:lnSpc>
              <a:spcBef>
                <a:spcPts val="600"/>
              </a:spcBef>
              <a:buSzPct val="90000"/>
              <a:buFont typeface="+mj-lt"/>
              <a:buAutoNum type="romanLcPeriod"/>
              <a:defRPr sz="1200">
                <a:solidFill>
                  <a:schemeClr val="bg2"/>
                </a:solidFill>
                <a:latin typeface="+mj-lt"/>
              </a:defRPr>
            </a:lvl4pPr>
            <a:lvl5pPr marL="792000" indent="-144000">
              <a:lnSpc>
                <a:spcPct val="100000"/>
              </a:lnSpc>
              <a:spcBef>
                <a:spcPts val="600"/>
              </a:spcBef>
              <a:defRPr sz="1200">
                <a:solidFill>
                  <a:schemeClr val="bg2"/>
                </a:solidFill>
                <a:latin typeface="+mj-lt"/>
              </a:defRPr>
            </a:lvl5pPr>
            <a:lvl6pPr marL="1714500" indent="0">
              <a:buNone/>
              <a:defRPr sz="1200">
                <a:solidFill>
                  <a:schemeClr val="bg2"/>
                </a:solidFill>
              </a:defRPr>
            </a:lvl6pPr>
          </a:lstStyle>
          <a:p>
            <a:pPr lvl="0"/>
            <a:r>
              <a:rPr lang="zh-TW" altLang="en-US" dirty="0"/>
              <a:t>內文</a:t>
            </a:r>
            <a:endParaRPr lang="en-US" dirty="0"/>
          </a:p>
        </p:txBody>
      </p:sp>
      <p:sp>
        <p:nvSpPr>
          <p:cNvPr id="10" name="Text Placeholder 23"/>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1" name="Text Placeholder 26"/>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2" name="Text Placeholder 26"/>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13" name="Text Placeholder 26"/>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14" name="Text Placeholder 26"/>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15" name="Text Placeholder 26"/>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16" name="Text Placeholder 26"/>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
        <p:nvSpPr>
          <p:cNvPr id="2" name="矩形 1">
            <a:extLst>
              <a:ext uri="{FF2B5EF4-FFF2-40B4-BE49-F238E27FC236}">
                <a16:creationId xmlns:a16="http://schemas.microsoft.com/office/drawing/2014/main" id="{F9B6E08E-459F-EE4C-AAD4-70DBB540D4FE}"/>
              </a:ext>
            </a:extLst>
          </p:cNvPr>
          <p:cNvSpPr/>
          <p:nvPr userDrawn="1"/>
        </p:nvSpPr>
        <p:spPr>
          <a:xfrm>
            <a:off x="0" y="4775200"/>
            <a:ext cx="9144000" cy="3683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kumimoji="1" lang="zh-TW" altLang="en-US" sz="3200" dirty="0">
              <a:solidFill>
                <a:schemeClr val="bg2"/>
              </a:solidFill>
            </a:endParaRPr>
          </a:p>
        </p:txBody>
      </p:sp>
      <p:sp>
        <p:nvSpPr>
          <p:cNvPr id="19" name="文字方塊 18">
            <a:extLst>
              <a:ext uri="{FF2B5EF4-FFF2-40B4-BE49-F238E27FC236}">
                <a16:creationId xmlns:a16="http://schemas.microsoft.com/office/drawing/2014/main" id="{96E5366A-1CC8-1642-82E4-083D86CE822E}"/>
              </a:ext>
            </a:extLst>
          </p:cNvPr>
          <p:cNvSpPr txBox="1"/>
          <p:nvPr userDrawn="1"/>
        </p:nvSpPr>
        <p:spPr>
          <a:xfrm>
            <a:off x="239183" y="4767264"/>
            <a:ext cx="4332817" cy="365518"/>
          </a:xfrm>
          <a:prstGeom prst="rect">
            <a:avLst/>
          </a:prstGeom>
        </p:spPr>
        <p:txBody>
          <a:bodyPr wrap="none" lIns="0" tIns="0" rIns="0" bIns="0" rtlCol="0" anchor="ctr">
            <a:noAutofit/>
          </a:bodyPr>
          <a:lstStyle/>
          <a:p>
            <a:pPr algn="l" defTabSz="432000">
              <a:spcBef>
                <a:spcPts val="600"/>
              </a:spcBef>
            </a:pPr>
            <a:r>
              <a:rPr kumimoji="1" lang="zh-TW" altLang="en-US" sz="1400" b="1" dirty="0">
                <a:solidFill>
                  <a:schemeClr val="bg1"/>
                </a:solidFill>
              </a:rPr>
              <a:t>台灣總代理 湛揚科技 </a:t>
            </a:r>
            <a:r>
              <a:rPr kumimoji="1" lang="en-US" altLang="zh-TW" sz="1400" b="1" dirty="0" err="1">
                <a:solidFill>
                  <a:schemeClr val="bg1"/>
                </a:solidFill>
              </a:rPr>
              <a:t>www.t-tech.com.tw</a:t>
            </a:r>
            <a:endParaRPr kumimoji="1" lang="zh-TW" altLang="en-US" sz="1400" b="1" dirty="0">
              <a:solidFill>
                <a:schemeClr val="bg1"/>
              </a:solidFill>
            </a:endParaRPr>
          </a:p>
        </p:txBody>
      </p:sp>
      <p:pic>
        <p:nvPicPr>
          <p:cNvPr id="17" name="圖片 16">
            <a:extLst>
              <a:ext uri="{FF2B5EF4-FFF2-40B4-BE49-F238E27FC236}">
                <a16:creationId xmlns:a16="http://schemas.microsoft.com/office/drawing/2014/main" id="{9DC56415-3636-2D4A-AD9D-78C777C462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35760" y="4857770"/>
            <a:ext cx="1665817" cy="184505"/>
          </a:xfrm>
          <a:prstGeom prst="rect">
            <a:avLst/>
          </a:prstGeom>
        </p:spPr>
      </p:pic>
    </p:spTree>
    <p:extLst>
      <p:ext uri="{BB962C8B-B14F-4D97-AF65-F5344CB8AC3E}">
        <p14:creationId xmlns:p14="http://schemas.microsoft.com/office/powerpoint/2010/main" val="3701870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3" name="object 9">
            <a:extLst>
              <a:ext uri="{FF2B5EF4-FFF2-40B4-BE49-F238E27FC236}">
                <a16:creationId xmlns:a16="http://schemas.microsoft.com/office/drawing/2014/main" id="{7993FFAA-D93A-BA41-A410-026122168F93}"/>
              </a:ext>
            </a:extLst>
          </p:cNvPr>
          <p:cNvSpPr/>
          <p:nvPr userDrawn="1"/>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1F4D"/>
          </a:solidFill>
        </p:spPr>
        <p:txBody>
          <a:bodyPr wrap="square" lIns="0" tIns="0" rIns="0" bIns="0" rtlCol="0"/>
          <a:lstStyle/>
          <a:p>
            <a:endParaRPr dirty="0"/>
          </a:p>
        </p:txBody>
      </p:sp>
      <p:sp>
        <p:nvSpPr>
          <p:cNvPr id="5" name="object 14">
            <a:extLst>
              <a:ext uri="{FF2B5EF4-FFF2-40B4-BE49-F238E27FC236}">
                <a16:creationId xmlns:a16="http://schemas.microsoft.com/office/drawing/2014/main" id="{09914511-74E7-1848-AAE2-768C0C97F184}"/>
              </a:ext>
            </a:extLst>
          </p:cNvPr>
          <p:cNvSpPr txBox="1">
            <a:spLocks/>
          </p:cNvSpPr>
          <p:nvPr userDrawn="1"/>
        </p:nvSpPr>
        <p:spPr>
          <a:xfrm>
            <a:off x="2235994" y="1469555"/>
            <a:ext cx="4672013" cy="1029128"/>
          </a:xfrm>
          <a:prstGeom prst="rect">
            <a:avLst/>
          </a:prstGeom>
        </p:spPr>
        <p:txBody>
          <a:bodyPr vert="horz" wrap="square" lIns="0" tIns="13335" rIns="0" bIns="0" rtlCol="0" anchor="t" anchorCtr="0">
            <a:spAutoFit/>
          </a:bodyPr>
          <a:lstStyle>
            <a:lvl1pPr algn="l" defTabSz="685800" rtl="0" eaLnBrk="1" latinLnBrk="0" hangingPunct="1">
              <a:lnSpc>
                <a:spcPct val="90000"/>
              </a:lnSpc>
              <a:spcBef>
                <a:spcPct val="0"/>
              </a:spcBef>
              <a:buNone/>
              <a:defRPr sz="2800" b="1" kern="1200">
                <a:solidFill>
                  <a:schemeClr val="bg2"/>
                </a:solidFill>
                <a:latin typeface="+mj-lt"/>
                <a:ea typeface="+mj-ea"/>
                <a:cs typeface="+mj-cs"/>
              </a:defRPr>
            </a:lvl1pPr>
          </a:lstStyle>
          <a:p>
            <a:pPr marL="12700" algn="ctr">
              <a:lnSpc>
                <a:spcPct val="100000"/>
              </a:lnSpc>
              <a:spcBef>
                <a:spcPts val="105"/>
              </a:spcBef>
            </a:pPr>
            <a:r>
              <a:rPr lang="en-US" sz="6600" dirty="0">
                <a:solidFill>
                  <a:srgbClr val="FFFFFF"/>
                </a:solidFill>
              </a:rPr>
              <a:t>Thank you!</a:t>
            </a:r>
            <a:endParaRPr lang="en-US" sz="6600" dirty="0"/>
          </a:p>
        </p:txBody>
      </p:sp>
      <p:pic>
        <p:nvPicPr>
          <p:cNvPr id="9" name="圖片 8">
            <a:extLst>
              <a:ext uri="{FF2B5EF4-FFF2-40B4-BE49-F238E27FC236}">
                <a16:creationId xmlns:a16="http://schemas.microsoft.com/office/drawing/2014/main" id="{081F2506-DDB7-8944-8F62-B32F72292A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7733" y="2892287"/>
            <a:ext cx="5728534" cy="1271046"/>
          </a:xfrm>
          <a:prstGeom prst="rect">
            <a:avLst/>
          </a:prstGeom>
        </p:spPr>
      </p:pic>
      <p:pic>
        <p:nvPicPr>
          <p:cNvPr id="10" name="圖片 9">
            <a:extLst>
              <a:ext uri="{FF2B5EF4-FFF2-40B4-BE49-F238E27FC236}">
                <a16:creationId xmlns:a16="http://schemas.microsoft.com/office/drawing/2014/main" id="{E4339A4E-8139-9D49-A9EB-7E5F960A63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54483" y="323695"/>
            <a:ext cx="1665817" cy="184505"/>
          </a:xfrm>
          <a:prstGeom prst="rect">
            <a:avLst/>
          </a:prstGeom>
        </p:spPr>
      </p:pic>
      <p:sp>
        <p:nvSpPr>
          <p:cNvPr id="8" name="文字方塊 7">
            <a:extLst>
              <a:ext uri="{FF2B5EF4-FFF2-40B4-BE49-F238E27FC236}">
                <a16:creationId xmlns:a16="http://schemas.microsoft.com/office/drawing/2014/main" id="{1F4BA97A-53A2-7F4B-A307-49960C2C432F}"/>
              </a:ext>
            </a:extLst>
          </p:cNvPr>
          <p:cNvSpPr txBox="1"/>
          <p:nvPr userDrawn="1"/>
        </p:nvSpPr>
        <p:spPr>
          <a:xfrm>
            <a:off x="2987483" y="4637511"/>
            <a:ext cx="3169035" cy="245259"/>
          </a:xfrm>
          <a:prstGeom prst="rect">
            <a:avLst/>
          </a:prstGeom>
        </p:spPr>
        <p:txBody>
          <a:bodyPr wrap="none" lIns="0" tIns="0" rIns="0" bIns="0" rtlCol="0">
            <a:noAutofit/>
          </a:bodyPr>
          <a:lstStyle/>
          <a:p>
            <a:pPr algn="ctr" defTabSz="432000">
              <a:spcBef>
                <a:spcPts val="600"/>
              </a:spcBef>
            </a:pPr>
            <a:r>
              <a:rPr kumimoji="1" lang="zh-TW" altLang="en-US" sz="1400" b="1" dirty="0">
                <a:solidFill>
                  <a:schemeClr val="bg1"/>
                </a:solidFill>
              </a:rPr>
              <a:t>台灣總代理 湛揚科技 </a:t>
            </a:r>
            <a:r>
              <a:rPr kumimoji="1" lang="en-US" altLang="zh-TW" sz="1400" b="1" dirty="0" err="1">
                <a:solidFill>
                  <a:schemeClr val="bg1"/>
                </a:solidFill>
              </a:rPr>
              <a:t>www.t-tech.com.tw</a:t>
            </a:r>
            <a:endParaRPr kumimoji="1" lang="zh-TW" altLang="en-US" sz="1400" b="1" dirty="0">
              <a:solidFill>
                <a:schemeClr val="bg1"/>
              </a:solidFill>
            </a:endParaRPr>
          </a:p>
        </p:txBody>
      </p:sp>
    </p:spTree>
    <p:extLst>
      <p:ext uri="{BB962C8B-B14F-4D97-AF65-F5344CB8AC3E}">
        <p14:creationId xmlns:p14="http://schemas.microsoft.com/office/powerpoint/2010/main" val="15370778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3" name="Text Placeholder 2"/>
          <p:cNvSpPr>
            <a:spLocks noGrp="1"/>
          </p:cNvSpPr>
          <p:nvPr>
            <p:ph type="body" sz="quarter" idx="11" hasCustomPrompt="1"/>
          </p:nvPr>
        </p:nvSpPr>
        <p:spPr>
          <a:xfrm>
            <a:off x="374649" y="1166813"/>
            <a:ext cx="8374063" cy="3384551"/>
          </a:xfrm>
          <a:prstGeom prst="rect">
            <a:avLst/>
          </a:prstGeom>
        </p:spPr>
        <p:txBody>
          <a:bodyPr lIns="0" tIns="0" rIns="0" bIns="0">
            <a:noAutofit/>
          </a:bodyPr>
          <a:lstStyle>
            <a:lvl1pPr marL="432000" marR="0" indent="-432000" algn="l" defTabSz="685800" rtl="0" eaLnBrk="1" fontAlgn="auto" latinLnBrk="0" hangingPunct="1">
              <a:lnSpc>
                <a:spcPct val="100000"/>
              </a:lnSpc>
              <a:spcBef>
                <a:spcPts val="600"/>
              </a:spcBef>
              <a:spcAft>
                <a:spcPts val="0"/>
              </a:spcAft>
              <a:buClrTx/>
              <a:buSzTx/>
              <a:buFont typeface="+mj-lt"/>
              <a:buAutoNum type="arabicPeriod"/>
              <a:tabLst/>
              <a:defRPr lang="en-US" sz="1800" b="0" kern="1200" dirty="0">
                <a:solidFill>
                  <a:schemeClr val="tx2"/>
                </a:solidFill>
                <a:latin typeface="+mn-lt"/>
                <a:ea typeface="+mn-ea"/>
                <a:cs typeface="+mn-cs"/>
              </a:defRPr>
            </a:lvl1pPr>
            <a:lvl2pPr marL="622300" indent="-279400">
              <a:lnSpc>
                <a:spcPct val="100000"/>
              </a:lnSpc>
              <a:buSzPct val="80000"/>
              <a:buFont typeface="Wingdings" pitchFamily="2" charset="2"/>
              <a:buChar char="§"/>
              <a:tabLst/>
              <a:defRPr lang="ru-RU" sz="1600" b="0" kern="1200" dirty="0" smtClean="0">
                <a:solidFill>
                  <a:schemeClr val="tx2"/>
                </a:solidFill>
                <a:latin typeface="+mn-lt"/>
                <a:ea typeface="+mn-ea"/>
                <a:cs typeface="+mn-cs"/>
              </a:defRPr>
            </a:lvl2pPr>
            <a:lvl3pPr marL="1028700" indent="-342900">
              <a:lnSpc>
                <a:spcPct val="100000"/>
              </a:lnSpc>
              <a:buSzPct val="80000"/>
              <a:buFont typeface="+mj-lt"/>
              <a:buAutoNum type="alphaLcParenR"/>
              <a:tabLst/>
              <a:defRPr lang="ru-RU" sz="1400" b="0" kern="1200" dirty="0" smtClean="0">
                <a:solidFill>
                  <a:schemeClr val="tx2"/>
                </a:solidFill>
                <a:latin typeface="+mn-lt"/>
                <a:ea typeface="+mn-ea"/>
                <a:cs typeface="+mn-cs"/>
              </a:defRPr>
            </a:lvl3pPr>
            <a:lvl4pPr marL="1371600" indent="-342900">
              <a:lnSpc>
                <a:spcPct val="100000"/>
              </a:lnSpc>
              <a:buSzPct val="80000"/>
              <a:buFont typeface="+mj-lt"/>
              <a:buAutoNum type="romanLcPeriod"/>
              <a:tabLst/>
              <a:defRPr lang="ru-RU" sz="1400" b="0" kern="1200" dirty="0" smtClean="0">
                <a:solidFill>
                  <a:schemeClr val="tx2"/>
                </a:solidFill>
                <a:latin typeface="+mn-lt"/>
                <a:ea typeface="+mn-ea"/>
                <a:cs typeface="+mn-cs"/>
              </a:defRPr>
            </a:lvl4pPr>
            <a:lvl5pPr marL="17145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5pPr>
            <a:lvl6pPr marL="20574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6pPr>
            <a:lvl7pPr marL="2400300" indent="-342900">
              <a:buSzPct val="80000"/>
              <a:buFont typeface="Arial" panose="020B0604020202020204" pitchFamily="34" charset="0"/>
              <a:buChar char="•"/>
              <a:defRPr lang="ru-RU" sz="1400" b="0" kern="1200" dirty="0" smtClean="0">
                <a:solidFill>
                  <a:schemeClr val="tx2"/>
                </a:solidFill>
                <a:latin typeface="+mn-lt"/>
                <a:ea typeface="+mn-ea"/>
                <a:cs typeface="+mn-cs"/>
              </a:defRPr>
            </a:lvl7pPr>
            <a:lvl8pPr marL="2743200" indent="-342900">
              <a:buSzPct val="80000"/>
              <a:buFont typeface="Arial" panose="020B0604020202020204" pitchFamily="34" charset="0"/>
              <a:buChar char="•"/>
              <a:defRPr lang="ru-RU" sz="1400" b="0" kern="1200" dirty="0" smtClean="0">
                <a:solidFill>
                  <a:schemeClr val="tx2"/>
                </a:solidFill>
                <a:latin typeface="+mn-lt"/>
                <a:ea typeface="+mn-ea"/>
                <a:cs typeface="+mn-cs"/>
              </a:defRPr>
            </a:lvl8pPr>
          </a:lstStyle>
          <a:p>
            <a:pPr lvl="0"/>
            <a:r>
              <a:rPr lang="en-GB" dirty="0"/>
              <a:t>Click to start texting</a:t>
            </a:r>
          </a:p>
        </p:txBody>
      </p:sp>
      <p:sp>
        <p:nvSpPr>
          <p:cNvPr id="13"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383607" y="237317"/>
            <a:ext cx="8365106" cy="713596"/>
          </a:xfrm>
          <a:prstGeom prst="rect">
            <a:avLst/>
          </a:prstGeom>
        </p:spPr>
        <p:txBody>
          <a:bodyPr vert="horz" lIns="0" tIns="0" rIns="0" bIns="0" rtlCol="0" anchor="t" anchorCtr="0">
            <a:noAutofit/>
          </a:bodyPr>
          <a:lstStyle>
            <a:lvl1pPr>
              <a:defRPr>
                <a:latin typeface="+mj-lt"/>
              </a:defRPr>
            </a:lvl1pPr>
          </a:lstStyle>
          <a:p>
            <a:r>
              <a:rPr lang="en-US" dirty="0"/>
              <a:t>An agenda slide</a:t>
            </a:r>
          </a:p>
        </p:txBody>
      </p:sp>
      <p:sp>
        <p:nvSpPr>
          <p:cNvPr id="11" name="Text Placeholder 23">
            <a:extLst>
              <a:ext uri="{FF2B5EF4-FFF2-40B4-BE49-F238E27FC236}">
                <a16:creationId xmlns:a16="http://schemas.microsoft.com/office/drawing/2014/main" id="{751AFB2F-9CED-894F-968B-E2013E579010}"/>
              </a:ext>
            </a:extLst>
          </p:cNvPr>
          <p:cNvSpPr>
            <a:spLocks noGrp="1"/>
          </p:cNvSpPr>
          <p:nvPr>
            <p:ph type="body" sz="quarter" idx="12" hasCustomPrompt="1"/>
          </p:nvPr>
        </p:nvSpPr>
        <p:spPr>
          <a:xfrm>
            <a:off x="98425" y="-813859"/>
            <a:ext cx="1260000" cy="468000"/>
          </a:xfrm>
          <a:prstGeom prst="rect">
            <a:avLst/>
          </a:prstGeom>
          <a:solidFill>
            <a:schemeClr val="bg1"/>
          </a:solidFill>
          <a:ln>
            <a:noFill/>
          </a:ln>
        </p:spPr>
        <p:txBody>
          <a:bodyPr anchor="ctr"/>
          <a:lstStyle>
            <a:lvl1pPr marL="0" indent="0" algn="ctr">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2" name="Text Placeholder 26">
            <a:extLst>
              <a:ext uri="{FF2B5EF4-FFF2-40B4-BE49-F238E27FC236}">
                <a16:creationId xmlns:a16="http://schemas.microsoft.com/office/drawing/2014/main" id="{065A2E6F-C1B7-1C46-864E-93A6CF942CBB}"/>
              </a:ext>
            </a:extLst>
          </p:cNvPr>
          <p:cNvSpPr>
            <a:spLocks noGrp="1"/>
          </p:cNvSpPr>
          <p:nvPr>
            <p:ph type="body" sz="quarter" idx="13" hasCustomPrompt="1"/>
          </p:nvPr>
        </p:nvSpPr>
        <p:spPr>
          <a:xfrm>
            <a:off x="1379892" y="-813859"/>
            <a:ext cx="1260000" cy="468000"/>
          </a:xfrm>
          <a:prstGeom prst="rect">
            <a:avLst/>
          </a:prstGeom>
          <a:solidFill>
            <a:schemeClr val="bg1"/>
          </a:solidFill>
          <a:ln>
            <a:noFill/>
          </a:ln>
        </p:spPr>
        <p:txBody>
          <a:bodyPr anchor="ctr"/>
          <a:lstStyle>
            <a:lvl1pPr marL="0" indent="0" algn="ctr">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9" name="Text Placeholder 26">
            <a:extLst>
              <a:ext uri="{FF2B5EF4-FFF2-40B4-BE49-F238E27FC236}">
                <a16:creationId xmlns:a16="http://schemas.microsoft.com/office/drawing/2014/main" id="{5B8820CD-B27C-0E49-A519-67D321469536}"/>
              </a:ext>
            </a:extLst>
          </p:cNvPr>
          <p:cNvSpPr>
            <a:spLocks noGrp="1"/>
          </p:cNvSpPr>
          <p:nvPr>
            <p:ph type="body" sz="quarter" idx="14" hasCustomPrompt="1"/>
          </p:nvPr>
        </p:nvSpPr>
        <p:spPr>
          <a:xfrm>
            <a:off x="2661359" y="-813859"/>
            <a:ext cx="1260000" cy="468000"/>
          </a:xfrm>
          <a:prstGeom prst="rect">
            <a:avLst/>
          </a:prstGeom>
          <a:solidFill>
            <a:schemeClr val="bg1"/>
          </a:solidFill>
          <a:ln>
            <a:noFill/>
          </a:ln>
        </p:spPr>
        <p:txBody>
          <a:bodyPr anchor="ctr"/>
          <a:lstStyle>
            <a:lvl1pPr marL="0" indent="0" algn="ctr">
              <a:buNone/>
              <a:defRPr sz="14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Lead</a:t>
            </a:r>
          </a:p>
        </p:txBody>
      </p:sp>
      <p:sp>
        <p:nvSpPr>
          <p:cNvPr id="22" name="Text Placeholder 26">
            <a:extLst>
              <a:ext uri="{FF2B5EF4-FFF2-40B4-BE49-F238E27FC236}">
                <a16:creationId xmlns:a16="http://schemas.microsoft.com/office/drawing/2014/main" id="{C124D325-6114-2F46-BE9E-8F59E55387E8}"/>
              </a:ext>
            </a:extLst>
          </p:cNvPr>
          <p:cNvSpPr>
            <a:spLocks noGrp="1"/>
          </p:cNvSpPr>
          <p:nvPr>
            <p:ph type="body" sz="quarter" idx="15" hasCustomPrompt="1"/>
          </p:nvPr>
        </p:nvSpPr>
        <p:spPr>
          <a:xfrm>
            <a:off x="3942826" y="-813859"/>
            <a:ext cx="1260000" cy="468000"/>
          </a:xfrm>
          <a:prstGeom prst="rect">
            <a:avLst/>
          </a:prstGeom>
          <a:solidFill>
            <a:schemeClr val="bg1"/>
          </a:solidFill>
          <a:ln>
            <a:noFill/>
          </a:ln>
        </p:spPr>
        <p:txBody>
          <a:bodyPr anchor="ctr"/>
          <a:lstStyle>
            <a:lvl1pPr marL="0" indent="0" algn="ctr">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1</a:t>
            </a:r>
          </a:p>
        </p:txBody>
      </p:sp>
      <p:sp>
        <p:nvSpPr>
          <p:cNvPr id="23" name="Text Placeholder 26">
            <a:extLst>
              <a:ext uri="{FF2B5EF4-FFF2-40B4-BE49-F238E27FC236}">
                <a16:creationId xmlns:a16="http://schemas.microsoft.com/office/drawing/2014/main" id="{BEC71B20-A39A-224D-A703-2F553008A51E}"/>
              </a:ext>
            </a:extLst>
          </p:cNvPr>
          <p:cNvSpPr>
            <a:spLocks noGrp="1"/>
          </p:cNvSpPr>
          <p:nvPr>
            <p:ph type="body" sz="quarter" idx="16" hasCustomPrompt="1"/>
          </p:nvPr>
        </p:nvSpPr>
        <p:spPr>
          <a:xfrm>
            <a:off x="6505760" y="-813859"/>
            <a:ext cx="1260000" cy="468000"/>
          </a:xfrm>
          <a:prstGeom prst="rect">
            <a:avLst/>
          </a:prstGeom>
          <a:solidFill>
            <a:schemeClr val="bg1"/>
          </a:solidFill>
          <a:ln>
            <a:noFill/>
          </a:ln>
        </p:spPr>
        <p:txBody>
          <a:bodyPr anchor="ctr"/>
          <a:lstStyle>
            <a:lvl1pPr marL="0" indent="0" algn="ctr">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24" name="Text Placeholder 26">
            <a:extLst>
              <a:ext uri="{FF2B5EF4-FFF2-40B4-BE49-F238E27FC236}">
                <a16:creationId xmlns:a16="http://schemas.microsoft.com/office/drawing/2014/main" id="{97B50FE0-2145-F74A-A3E2-2FCBB0FFEBE1}"/>
              </a:ext>
            </a:extLst>
          </p:cNvPr>
          <p:cNvSpPr>
            <a:spLocks noGrp="1"/>
          </p:cNvSpPr>
          <p:nvPr>
            <p:ph type="body" sz="quarter" idx="17" hasCustomPrompt="1"/>
          </p:nvPr>
        </p:nvSpPr>
        <p:spPr>
          <a:xfrm>
            <a:off x="7787230" y="-813859"/>
            <a:ext cx="1260000" cy="468000"/>
          </a:xfrm>
          <a:prstGeom prst="rect">
            <a:avLst/>
          </a:prstGeom>
          <a:solidFill>
            <a:schemeClr val="bg1"/>
          </a:solidFill>
          <a:ln>
            <a:noFill/>
          </a:ln>
        </p:spPr>
        <p:txBody>
          <a:bodyPr anchor="ctr"/>
          <a:lstStyle>
            <a:lvl1pPr marL="0" indent="0" algn="ctr">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5" name="Text Placeholder 26">
            <a:extLst>
              <a:ext uri="{FF2B5EF4-FFF2-40B4-BE49-F238E27FC236}">
                <a16:creationId xmlns:a16="http://schemas.microsoft.com/office/drawing/2014/main" id="{B47FD4B5-FC4C-DD48-B39F-2118F45ED4E5}"/>
              </a:ext>
            </a:extLst>
          </p:cNvPr>
          <p:cNvSpPr>
            <a:spLocks noGrp="1"/>
          </p:cNvSpPr>
          <p:nvPr>
            <p:ph type="body" sz="quarter" idx="18" hasCustomPrompt="1"/>
          </p:nvPr>
        </p:nvSpPr>
        <p:spPr>
          <a:xfrm>
            <a:off x="5224293" y="-813859"/>
            <a:ext cx="1260000" cy="468000"/>
          </a:xfrm>
          <a:prstGeom prst="rect">
            <a:avLst/>
          </a:prstGeom>
          <a:solidFill>
            <a:schemeClr val="bg1"/>
          </a:solidFill>
          <a:ln>
            <a:noFill/>
          </a:ln>
        </p:spPr>
        <p:txBody>
          <a:bodyPr anchor="ctr"/>
          <a:lstStyle>
            <a:lvl1pPr marL="0" indent="0" algn="ctr">
              <a:buNone/>
              <a:defRPr sz="1400" b="1">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 2</a:t>
            </a:r>
          </a:p>
        </p:txBody>
      </p:sp>
    </p:spTree>
    <p:extLst>
      <p:ext uri="{BB962C8B-B14F-4D97-AF65-F5344CB8AC3E}">
        <p14:creationId xmlns:p14="http://schemas.microsoft.com/office/powerpoint/2010/main" val="4226996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common)">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0826" y="237317"/>
            <a:ext cx="8640000" cy="713596"/>
          </a:xfrm>
          <a:prstGeom prst="rect">
            <a:avLst/>
          </a:prstGeom>
        </p:spPr>
        <p:txBody>
          <a:bodyPr vert="horz" lIns="0" tIns="0" rIns="0" bIns="0" rtlCol="0" anchor="t" anchorCtr="0">
            <a:noAutofit/>
          </a:bodyPr>
          <a:lstStyle>
            <a:lvl1pPr>
              <a:defRPr>
                <a:latin typeface="+mj-lt"/>
              </a:defRPr>
            </a:lvl1pPr>
          </a:lstStyle>
          <a:p>
            <a:r>
              <a:rPr lang="en-US" dirty="0"/>
              <a:t>Click to add a title</a:t>
            </a:r>
          </a:p>
        </p:txBody>
      </p:sp>
      <p:sp>
        <p:nvSpPr>
          <p:cNvPr id="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250826" y="1166813"/>
            <a:ext cx="8640000" cy="3349625"/>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ext Placeholder 23">
            <a:extLst>
              <a:ext uri="{FF2B5EF4-FFF2-40B4-BE49-F238E27FC236}">
                <a16:creationId xmlns:a16="http://schemas.microsoft.com/office/drawing/2014/main" id="{AB4A249E-E23B-FA8F-AEC5-1AD975C80F2D}"/>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7" name="Text Placeholder 26">
            <a:extLst>
              <a:ext uri="{FF2B5EF4-FFF2-40B4-BE49-F238E27FC236}">
                <a16:creationId xmlns:a16="http://schemas.microsoft.com/office/drawing/2014/main" id="{2EBDD4D9-031B-24F3-43C3-288399760F3F}"/>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8" name="Text Placeholder 26">
            <a:extLst>
              <a:ext uri="{FF2B5EF4-FFF2-40B4-BE49-F238E27FC236}">
                <a16:creationId xmlns:a16="http://schemas.microsoft.com/office/drawing/2014/main" id="{19ED88D4-4ECB-A05E-147B-720F26969389}"/>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title1</a:t>
            </a:r>
          </a:p>
        </p:txBody>
      </p:sp>
      <p:sp>
        <p:nvSpPr>
          <p:cNvPr id="9" name="Text Placeholder 26">
            <a:extLst>
              <a:ext uri="{FF2B5EF4-FFF2-40B4-BE49-F238E27FC236}">
                <a16:creationId xmlns:a16="http://schemas.microsoft.com/office/drawing/2014/main" id="{662FF722-927C-539E-2C3F-464752AAA811}"/>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10" name="Text Placeholder 26">
            <a:extLst>
              <a:ext uri="{FF2B5EF4-FFF2-40B4-BE49-F238E27FC236}">
                <a16:creationId xmlns:a16="http://schemas.microsoft.com/office/drawing/2014/main" id="{84A67C17-2E76-932A-EB51-32453F2D8979}"/>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2" name="Text Placeholder 23">
            <a:extLst>
              <a:ext uri="{FF2B5EF4-FFF2-40B4-BE49-F238E27FC236}">
                <a16:creationId xmlns:a16="http://schemas.microsoft.com/office/drawing/2014/main" id="{5414E529-81C3-9F9D-A7B7-51780EFD3801}"/>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Title2</a:t>
            </a:r>
          </a:p>
        </p:txBody>
      </p:sp>
      <p:sp>
        <p:nvSpPr>
          <p:cNvPr id="5" name="Text Placeholder 23">
            <a:extLst>
              <a:ext uri="{FF2B5EF4-FFF2-40B4-BE49-F238E27FC236}">
                <a16:creationId xmlns:a16="http://schemas.microsoft.com/office/drawing/2014/main" id="{3EDD8862-BAC2-DA36-1925-16CDCDD408AE}"/>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Text title2</a:t>
            </a:r>
          </a:p>
        </p:txBody>
      </p:sp>
      <p:sp>
        <p:nvSpPr>
          <p:cNvPr id="20" name="Text Placeholder 26">
            <a:extLst>
              <a:ext uri="{FF2B5EF4-FFF2-40B4-BE49-F238E27FC236}">
                <a16:creationId xmlns:a16="http://schemas.microsoft.com/office/drawing/2014/main" id="{8F135530-1A30-4EEB-1E65-016FBB040E46}"/>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dirty="0"/>
              <a:t>Bullet points</a:t>
            </a:r>
          </a:p>
          <a:p>
            <a:pPr lvl="1"/>
            <a:r>
              <a:rPr lang="en-US" dirty="0"/>
              <a:t>Level 2</a:t>
            </a:r>
          </a:p>
          <a:p>
            <a:pPr lvl="2"/>
            <a:r>
              <a:rPr lang="en-US" dirty="0"/>
              <a:t>Level 3</a:t>
            </a:r>
          </a:p>
          <a:p>
            <a:pPr lvl="3"/>
            <a:r>
              <a:rPr lang="en-US" dirty="0"/>
              <a:t>Level 4</a:t>
            </a:r>
          </a:p>
          <a:p>
            <a:pPr lvl="4"/>
            <a:r>
              <a:rPr lang="en-US" dirty="0"/>
              <a:t>Level 5</a:t>
            </a:r>
          </a:p>
        </p:txBody>
      </p:sp>
      <p:sp>
        <p:nvSpPr>
          <p:cNvPr id="21" name="Text Placeholder 26">
            <a:extLst>
              <a:ext uri="{FF2B5EF4-FFF2-40B4-BE49-F238E27FC236}">
                <a16:creationId xmlns:a16="http://schemas.microsoft.com/office/drawing/2014/main" id="{E6932C1A-CA11-4ACC-61A5-B9722FDDCCE8}"/>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dirty="0"/>
              <a:t>Numbering</a:t>
            </a:r>
          </a:p>
          <a:p>
            <a:pPr lvl="1"/>
            <a:r>
              <a:rPr lang="en-US" dirty="0"/>
              <a:t>Level 2</a:t>
            </a:r>
          </a:p>
          <a:p>
            <a:pPr lvl="2"/>
            <a:r>
              <a:rPr lang="en-US" dirty="0"/>
              <a:t>Level 3</a:t>
            </a:r>
          </a:p>
          <a:p>
            <a:pPr lvl="3"/>
            <a:r>
              <a:rPr lang="en-US" dirty="0"/>
              <a:t>Level 4</a:t>
            </a:r>
          </a:p>
        </p:txBody>
      </p:sp>
    </p:spTree>
    <p:extLst>
      <p:ext uri="{BB962C8B-B14F-4D97-AF65-F5344CB8AC3E}">
        <p14:creationId xmlns:p14="http://schemas.microsoft.com/office/powerpoint/2010/main" val="2795820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內頁">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p:nvPr>
        </p:nvSpPr>
        <p:spPr>
          <a:xfrm>
            <a:off x="383607" y="237317"/>
            <a:ext cx="8365106" cy="713596"/>
          </a:xfrm>
          <a:prstGeom prst="rect">
            <a:avLst/>
          </a:prstGeom>
        </p:spPr>
        <p:txBody>
          <a:bodyPr vert="horz" lIns="0" tIns="0" rIns="0" bIns="0" rtlCol="0" anchor="t" anchorCtr="0">
            <a:noAutofit/>
          </a:bodyPr>
          <a:lstStyle>
            <a:lvl1pPr>
              <a:defRPr sz="3600" b="0">
                <a:latin typeface="+mj-lt"/>
              </a:defRPr>
            </a:lvl1pPr>
          </a:lstStyle>
          <a:p>
            <a:endParaRPr lang="en-US" dirty="0"/>
          </a:p>
        </p:txBody>
      </p:sp>
      <p:sp>
        <p:nvSpPr>
          <p:cNvPr id="3" name="Content Placeholder 2">
            <a:extLst>
              <a:ext uri="{FF2B5EF4-FFF2-40B4-BE49-F238E27FC236}">
                <a16:creationId xmlns:a16="http://schemas.microsoft.com/office/drawing/2014/main" id="{1D312E8C-BE32-5F45-A5AB-57FDA3272178}"/>
              </a:ext>
            </a:extLst>
          </p:cNvPr>
          <p:cNvSpPr>
            <a:spLocks noGrp="1"/>
          </p:cNvSpPr>
          <p:nvPr>
            <p:ph sz="quarter" idx="10" hasCustomPrompt="1"/>
          </p:nvPr>
        </p:nvSpPr>
        <p:spPr>
          <a:xfrm>
            <a:off x="374650" y="1166813"/>
            <a:ext cx="8374063" cy="3384550"/>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j-lt"/>
              </a:defRPr>
            </a:lvl1pPr>
            <a:lvl2pPr marL="288000" indent="-144000">
              <a:lnSpc>
                <a:spcPct val="100000"/>
              </a:lnSpc>
              <a:spcBef>
                <a:spcPts val="600"/>
              </a:spcBef>
              <a:buSzPct val="100000"/>
              <a:buFont typeface="Arial" panose="020B0604020202020204" pitchFamily="34" charset="0"/>
              <a:buChar char="•"/>
              <a:defRPr sz="1200">
                <a:solidFill>
                  <a:schemeClr val="bg2"/>
                </a:solidFill>
                <a:latin typeface="+mj-lt"/>
              </a:defRPr>
            </a:lvl2pPr>
            <a:lvl3pPr marL="504000" indent="-216000">
              <a:lnSpc>
                <a:spcPct val="100000"/>
              </a:lnSpc>
              <a:spcBef>
                <a:spcPts val="600"/>
              </a:spcBef>
              <a:buFont typeface="+mj-lt"/>
              <a:buAutoNum type="alphaLcParenR"/>
              <a:defRPr sz="1200">
                <a:solidFill>
                  <a:schemeClr val="bg2"/>
                </a:solidFill>
                <a:latin typeface="+mj-lt"/>
              </a:defRPr>
            </a:lvl3pPr>
            <a:lvl4pPr marL="648000" indent="-144000">
              <a:lnSpc>
                <a:spcPct val="100000"/>
              </a:lnSpc>
              <a:spcBef>
                <a:spcPts val="600"/>
              </a:spcBef>
              <a:buSzPct val="90000"/>
              <a:buFont typeface="+mj-lt"/>
              <a:buAutoNum type="romanLcPeriod"/>
              <a:defRPr sz="1200">
                <a:solidFill>
                  <a:schemeClr val="bg2"/>
                </a:solidFill>
                <a:latin typeface="+mj-lt"/>
              </a:defRPr>
            </a:lvl4pPr>
            <a:lvl5pPr marL="792000" indent="-144000">
              <a:lnSpc>
                <a:spcPct val="100000"/>
              </a:lnSpc>
              <a:spcBef>
                <a:spcPts val="600"/>
              </a:spcBef>
              <a:defRPr sz="1200">
                <a:solidFill>
                  <a:schemeClr val="bg2"/>
                </a:solidFill>
                <a:latin typeface="+mj-lt"/>
              </a:defRPr>
            </a:lvl5pPr>
            <a:lvl6pPr marL="1714500" indent="0">
              <a:buNone/>
              <a:defRPr sz="1200">
                <a:solidFill>
                  <a:schemeClr val="bg2"/>
                </a:solidFill>
              </a:defRPr>
            </a:lvl6pPr>
          </a:lstStyle>
          <a:p>
            <a:pPr lvl="0"/>
            <a:r>
              <a:rPr lang="zh-TW" altLang="en-US" dirty="0"/>
              <a:t>安克諾斯</a:t>
            </a:r>
            <a:endParaRPr lang="en-US" dirty="0"/>
          </a:p>
        </p:txBody>
      </p:sp>
    </p:spTree>
    <p:extLst>
      <p:ext uri="{BB962C8B-B14F-4D97-AF65-F5344CB8AC3E}">
        <p14:creationId xmlns:p14="http://schemas.microsoft.com/office/powerpoint/2010/main" val="1305485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0825" y="237317"/>
            <a:ext cx="8640000" cy="713596"/>
          </a:xfrm>
          <a:prstGeom prst="rect">
            <a:avLst/>
          </a:prstGeom>
        </p:spPr>
        <p:txBody>
          <a:bodyPr vert="horz" wrap="square" lIns="0" tIns="0" rIns="0" bIns="0" rtlCol="0" anchor="t" anchorCtr="0">
            <a:noAutofit/>
          </a:bodyPr>
          <a:lstStyle>
            <a:lvl1pPr>
              <a:defRPr>
                <a:latin typeface="+mj-lt"/>
              </a:defRPr>
            </a:lvl1pPr>
          </a:lstStyle>
          <a:p>
            <a:r>
              <a:rPr lang="en-US" noProof="0"/>
              <a:t>Click to add a title</a:t>
            </a:r>
          </a:p>
        </p:txBody>
      </p:sp>
      <p:sp>
        <p:nvSpPr>
          <p:cNvPr id="12" name="Text Placeholder 2"/>
          <p:cNvSpPr>
            <a:spLocks noGrp="1"/>
          </p:cNvSpPr>
          <p:nvPr>
            <p:ph type="body" sz="quarter" idx="19" hasCustomPrompt="1"/>
          </p:nvPr>
        </p:nvSpPr>
        <p:spPr>
          <a:xfrm>
            <a:off x="250825" y="1166813"/>
            <a:ext cx="8640000" cy="574305"/>
          </a:xfrm>
          <a:prstGeom prst="rect">
            <a:avLst/>
          </a:prstGeom>
        </p:spPr>
        <p:txBody>
          <a:bodyPr lIns="0" tIns="0" rIns="0" bIns="0">
            <a:noAutofit/>
          </a:bodyPr>
          <a:lstStyle>
            <a:lvl1pPr marL="0" indent="0">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noProof="0"/>
              <a:t>Click to add a lead text or remove this placeholder if you don't want it</a:t>
            </a:r>
          </a:p>
        </p:txBody>
      </p:sp>
      <p:sp>
        <p:nvSpPr>
          <p:cNvPr id="5" name="Text Placeholder 4"/>
          <p:cNvSpPr>
            <a:spLocks noGrp="1"/>
          </p:cNvSpPr>
          <p:nvPr>
            <p:ph type="body" sz="quarter" idx="17" hasCustomPrompt="1"/>
          </p:nvPr>
        </p:nvSpPr>
        <p:spPr>
          <a:xfrm>
            <a:off x="250824" y="735013"/>
            <a:ext cx="8640000" cy="215900"/>
          </a:xfrm>
          <a:prstGeom prst="rect">
            <a:avLst/>
          </a:prstGeom>
        </p:spPr>
        <p:txBody>
          <a:bodyPr lIns="0" tIns="0" rIns="0" bIns="0">
            <a:noAutofit/>
          </a:bodyPr>
          <a:lstStyle>
            <a:lvl1pPr marL="0" indent="0">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noProof="0"/>
              <a:t>Click to add a subtitle or remove this placeholder if you don't want it</a:t>
            </a:r>
          </a:p>
        </p:txBody>
      </p:sp>
      <p:sp>
        <p:nvSpPr>
          <p:cNvPr id="13" name="Content Placeholder 2">
            <a:extLst>
              <a:ext uri="{FF2B5EF4-FFF2-40B4-BE49-F238E27FC236}">
                <a16:creationId xmlns:a16="http://schemas.microsoft.com/office/drawing/2014/main" id="{DC56C8BD-EA8F-426A-8B22-22CCE47F2756}"/>
              </a:ext>
            </a:extLst>
          </p:cNvPr>
          <p:cNvSpPr>
            <a:spLocks noGrp="1"/>
          </p:cNvSpPr>
          <p:nvPr>
            <p:ph sz="quarter" idx="21" hasCustomPrompt="1"/>
          </p:nvPr>
        </p:nvSpPr>
        <p:spPr>
          <a:xfrm>
            <a:off x="250826" y="1918251"/>
            <a:ext cx="8640000" cy="2741061"/>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US" noProof="0"/>
              <a:t>Click to start texting</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23">
            <a:extLst>
              <a:ext uri="{FF2B5EF4-FFF2-40B4-BE49-F238E27FC236}">
                <a16:creationId xmlns:a16="http://schemas.microsoft.com/office/drawing/2014/main" id="{BEC1305C-EE6D-B273-81E8-F69F3EBB5283}"/>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a:t>
            </a:r>
          </a:p>
        </p:txBody>
      </p:sp>
      <p:sp>
        <p:nvSpPr>
          <p:cNvPr id="14" name="Text Placeholder 26">
            <a:extLst>
              <a:ext uri="{FF2B5EF4-FFF2-40B4-BE49-F238E27FC236}">
                <a16:creationId xmlns:a16="http://schemas.microsoft.com/office/drawing/2014/main" id="{3E9E154A-941E-50CC-E025-FB137978FDD5}"/>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Subtitle</a:t>
            </a:r>
          </a:p>
        </p:txBody>
      </p:sp>
      <p:sp>
        <p:nvSpPr>
          <p:cNvPr id="15" name="Text Placeholder 26">
            <a:extLst>
              <a:ext uri="{FF2B5EF4-FFF2-40B4-BE49-F238E27FC236}">
                <a16:creationId xmlns:a16="http://schemas.microsoft.com/office/drawing/2014/main" id="{3C92B632-A930-2380-EF63-EE6120D7563B}"/>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 title1</a:t>
            </a:r>
          </a:p>
        </p:txBody>
      </p:sp>
      <p:sp>
        <p:nvSpPr>
          <p:cNvPr id="16" name="Text Placeholder 26">
            <a:extLst>
              <a:ext uri="{FF2B5EF4-FFF2-40B4-BE49-F238E27FC236}">
                <a16:creationId xmlns:a16="http://schemas.microsoft.com/office/drawing/2014/main" id="{86C43BB4-0E99-E043-DFEA-7106EB426CDF}"/>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Text</a:t>
            </a:r>
          </a:p>
        </p:txBody>
      </p:sp>
      <p:sp>
        <p:nvSpPr>
          <p:cNvPr id="17" name="Text Placeholder 26">
            <a:extLst>
              <a:ext uri="{FF2B5EF4-FFF2-40B4-BE49-F238E27FC236}">
                <a16:creationId xmlns:a16="http://schemas.microsoft.com/office/drawing/2014/main" id="{E9C1C8C5-E422-4E32-76D2-1DF459163225}"/>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noProof="0"/>
              <a:t>Caption</a:t>
            </a:r>
          </a:p>
        </p:txBody>
      </p:sp>
      <p:sp>
        <p:nvSpPr>
          <p:cNvPr id="20" name="Text Placeholder 26">
            <a:extLst>
              <a:ext uri="{FF2B5EF4-FFF2-40B4-BE49-F238E27FC236}">
                <a16:creationId xmlns:a16="http://schemas.microsoft.com/office/drawing/2014/main" id="{3C446556-83D0-AAB7-6328-99C0366DF540}"/>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noProof="0"/>
              <a:t>Bullet points</a:t>
            </a:r>
          </a:p>
          <a:p>
            <a:pPr lvl="1"/>
            <a:r>
              <a:rPr lang="en-US" noProof="0"/>
              <a:t>Level 2</a:t>
            </a:r>
          </a:p>
          <a:p>
            <a:pPr lvl="2"/>
            <a:r>
              <a:rPr lang="en-US" noProof="0"/>
              <a:t>Level 3</a:t>
            </a:r>
          </a:p>
          <a:p>
            <a:pPr lvl="3"/>
            <a:r>
              <a:rPr lang="en-US" noProof="0"/>
              <a:t>Level 4</a:t>
            </a:r>
          </a:p>
          <a:p>
            <a:pPr lvl="4"/>
            <a:r>
              <a:rPr lang="en-US" noProof="0"/>
              <a:t>Level 5</a:t>
            </a:r>
          </a:p>
        </p:txBody>
      </p:sp>
      <p:sp>
        <p:nvSpPr>
          <p:cNvPr id="21" name="Text Placeholder 26">
            <a:extLst>
              <a:ext uri="{FF2B5EF4-FFF2-40B4-BE49-F238E27FC236}">
                <a16:creationId xmlns:a16="http://schemas.microsoft.com/office/drawing/2014/main" id="{1B59E61C-4F7C-9130-318E-017E5BF6B94F}"/>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noProof="0"/>
              <a:t>Numbering</a:t>
            </a:r>
          </a:p>
          <a:p>
            <a:pPr lvl="1"/>
            <a:r>
              <a:rPr lang="en-US" noProof="0"/>
              <a:t>Level 2</a:t>
            </a:r>
          </a:p>
          <a:p>
            <a:pPr lvl="2"/>
            <a:r>
              <a:rPr lang="en-US" noProof="0"/>
              <a:t>Level 3</a:t>
            </a:r>
          </a:p>
          <a:p>
            <a:pPr lvl="3"/>
            <a:r>
              <a:rPr lang="en-US" noProof="0"/>
              <a:t>Level 4</a:t>
            </a:r>
          </a:p>
        </p:txBody>
      </p:sp>
      <p:sp>
        <p:nvSpPr>
          <p:cNvPr id="2" name="Text Placeholder 23">
            <a:extLst>
              <a:ext uri="{FF2B5EF4-FFF2-40B4-BE49-F238E27FC236}">
                <a16:creationId xmlns:a16="http://schemas.microsoft.com/office/drawing/2014/main" id="{E48500DB-534A-19CF-D136-45EC9A58832B}"/>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solidFill>
                  <a:schemeClr val="tx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Title2</a:t>
            </a:r>
          </a:p>
        </p:txBody>
      </p:sp>
      <p:sp>
        <p:nvSpPr>
          <p:cNvPr id="3" name="Text Placeholder 23">
            <a:extLst>
              <a:ext uri="{FF2B5EF4-FFF2-40B4-BE49-F238E27FC236}">
                <a16:creationId xmlns:a16="http://schemas.microsoft.com/office/drawing/2014/main" id="{4161F17F-36E4-368B-A5E9-2A602301F430}"/>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solidFill>
                  <a:schemeClr val="tx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noProof="0"/>
              <a:t>Text title2</a:t>
            </a:r>
          </a:p>
        </p:txBody>
      </p:sp>
    </p:spTree>
    <p:extLst>
      <p:ext uri="{BB962C8B-B14F-4D97-AF65-F5344CB8AC3E}">
        <p14:creationId xmlns:p14="http://schemas.microsoft.com/office/powerpoint/2010/main" val="354952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485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cSld name="1_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4700015"/>
            <a:ext cx="9143999" cy="316992"/>
          </a:xfrm>
          <a:prstGeom prst="rect">
            <a:avLst/>
          </a:prstGeom>
        </p:spPr>
      </p:pic>
      <p:sp>
        <p:nvSpPr>
          <p:cNvPr id="17" name="bg object 17"/>
          <p:cNvSpPr/>
          <p:nvPr/>
        </p:nvSpPr>
        <p:spPr>
          <a:xfrm>
            <a:off x="0" y="4820399"/>
            <a:ext cx="9144000" cy="0"/>
          </a:xfrm>
          <a:custGeom>
            <a:avLst/>
            <a:gdLst/>
            <a:ahLst/>
            <a:cxnLst/>
            <a:rect l="l" t="t" r="r" b="b"/>
            <a:pathLst>
              <a:path w="9144000">
                <a:moveTo>
                  <a:pt x="0" y="0"/>
                </a:moveTo>
                <a:lnTo>
                  <a:pt x="9144000" y="1"/>
                </a:lnTo>
              </a:path>
            </a:pathLst>
          </a:custGeom>
          <a:ln w="6350">
            <a:solidFill>
              <a:srgbClr val="B7D2F3"/>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rgbClr val="00204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4800" b="1" i="0">
                <a:solidFill>
                  <a:srgbClr val="7FBCFF"/>
                </a:solidFill>
                <a:latin typeface="Tahoma"/>
                <a:cs typeface="Tahoma"/>
              </a:defRPr>
            </a:lvl1pPr>
          </a:lstStyle>
          <a:p>
            <a:endParaRPr/>
          </a:p>
        </p:txBody>
      </p:sp>
      <p:sp>
        <p:nvSpPr>
          <p:cNvPr id="6" name="Holder 6"/>
          <p:cNvSpPr>
            <a:spLocks noGrp="1"/>
          </p:cNvSpPr>
          <p:nvPr>
            <p:ph type="sldNum" sz="quarter" idx="7"/>
          </p:nvPr>
        </p:nvSpPr>
        <p:spPr/>
        <p:txBody>
          <a:bodyPr lIns="0" tIns="0" rIns="0" bIns="0"/>
          <a:lstStyle>
            <a:lvl1pPr>
              <a:defRPr sz="800" b="0" i="0">
                <a:solidFill>
                  <a:srgbClr val="00204D"/>
                </a:solidFill>
                <a:latin typeface="Trebuchet MS"/>
                <a:cs typeface="Trebuchet MS"/>
              </a:defRPr>
            </a:lvl1pPr>
          </a:lstStyle>
          <a:p>
            <a:pPr marL="96520">
              <a:lnSpc>
                <a:spcPct val="100000"/>
              </a:lnSpc>
              <a:spcBef>
                <a:spcPts val="50"/>
              </a:spcBef>
            </a:pPr>
            <a:fld id="{81D60167-4931-47E6-BA6A-407CBD079E47}" type="slidenum">
              <a:rPr spc="-50" dirty="0"/>
              <a:t>‹#›</a:t>
            </a:fld>
            <a:endParaRPr spc="-50" dirty="0"/>
          </a:p>
        </p:txBody>
      </p:sp>
      <p:sp>
        <p:nvSpPr>
          <p:cNvPr id="7" name="object 2">
            <a:extLst>
              <a:ext uri="{FF2B5EF4-FFF2-40B4-BE49-F238E27FC236}">
                <a16:creationId xmlns:a16="http://schemas.microsoft.com/office/drawing/2014/main" id="{404DEB40-5D3B-5BD9-FA58-25C6AB9CB20B}"/>
              </a:ext>
            </a:extLst>
          </p:cNvPr>
          <p:cNvSpPr/>
          <p:nvPr userDrawn="1"/>
        </p:nvSpPr>
        <p:spPr>
          <a:xfrm>
            <a:off x="249529" y="4919737"/>
            <a:ext cx="612140" cy="124460"/>
          </a:xfrm>
          <a:custGeom>
            <a:avLst/>
            <a:gdLst/>
            <a:ahLst/>
            <a:cxnLst/>
            <a:rect l="l" t="t" r="r" b="b"/>
            <a:pathLst>
              <a:path w="612140" h="124460">
                <a:moveTo>
                  <a:pt x="70608" y="0"/>
                </a:moveTo>
                <a:lnTo>
                  <a:pt x="51168" y="0"/>
                </a:lnTo>
                <a:lnTo>
                  <a:pt x="0" y="122399"/>
                </a:lnTo>
                <a:lnTo>
                  <a:pt x="18741" y="122399"/>
                </a:lnTo>
                <a:lnTo>
                  <a:pt x="27762" y="100081"/>
                </a:lnTo>
                <a:lnTo>
                  <a:pt x="112384" y="100081"/>
                </a:lnTo>
                <a:lnTo>
                  <a:pt x="105989" y="84761"/>
                </a:lnTo>
                <a:lnTo>
                  <a:pt x="33826" y="84761"/>
                </a:lnTo>
                <a:lnTo>
                  <a:pt x="39426" y="70686"/>
                </a:lnTo>
                <a:lnTo>
                  <a:pt x="100114" y="70686"/>
                </a:lnTo>
                <a:lnTo>
                  <a:pt x="94109" y="56301"/>
                </a:lnTo>
                <a:lnTo>
                  <a:pt x="45103" y="56301"/>
                </a:lnTo>
                <a:lnTo>
                  <a:pt x="48368" y="48368"/>
                </a:lnTo>
                <a:lnTo>
                  <a:pt x="55523" y="30590"/>
                </a:lnTo>
                <a:lnTo>
                  <a:pt x="58451" y="23053"/>
                </a:lnTo>
                <a:lnTo>
                  <a:pt x="60811" y="16485"/>
                </a:lnTo>
                <a:lnTo>
                  <a:pt x="77490" y="16485"/>
                </a:lnTo>
                <a:lnTo>
                  <a:pt x="70608" y="0"/>
                </a:lnTo>
                <a:close/>
              </a:path>
              <a:path w="612140" h="124460">
                <a:moveTo>
                  <a:pt x="112384" y="100081"/>
                </a:moveTo>
                <a:lnTo>
                  <a:pt x="94172" y="100081"/>
                </a:lnTo>
                <a:lnTo>
                  <a:pt x="102959" y="122399"/>
                </a:lnTo>
                <a:lnTo>
                  <a:pt x="121700" y="122399"/>
                </a:lnTo>
                <a:lnTo>
                  <a:pt x="112384" y="100081"/>
                </a:lnTo>
                <a:close/>
              </a:path>
              <a:path w="612140" h="124460">
                <a:moveTo>
                  <a:pt x="100114" y="70686"/>
                </a:moveTo>
                <a:lnTo>
                  <a:pt x="82274" y="70686"/>
                </a:lnTo>
                <a:lnTo>
                  <a:pt x="88028" y="84761"/>
                </a:lnTo>
                <a:lnTo>
                  <a:pt x="105989" y="84761"/>
                </a:lnTo>
                <a:lnTo>
                  <a:pt x="100114" y="70686"/>
                </a:lnTo>
                <a:close/>
              </a:path>
              <a:path w="612140" h="124460">
                <a:moveTo>
                  <a:pt x="77490" y="16485"/>
                </a:moveTo>
                <a:lnTo>
                  <a:pt x="60811" y="16485"/>
                </a:lnTo>
                <a:lnTo>
                  <a:pt x="63260" y="23053"/>
                </a:lnTo>
                <a:lnTo>
                  <a:pt x="66235" y="30590"/>
                </a:lnTo>
                <a:lnTo>
                  <a:pt x="73409" y="48368"/>
                </a:lnTo>
                <a:lnTo>
                  <a:pt x="76674" y="56301"/>
                </a:lnTo>
                <a:lnTo>
                  <a:pt x="94109" y="56301"/>
                </a:lnTo>
                <a:lnTo>
                  <a:pt x="77490" y="16485"/>
                </a:lnTo>
                <a:close/>
              </a:path>
              <a:path w="612140" h="124460">
                <a:moveTo>
                  <a:pt x="172713" y="25506"/>
                </a:moveTo>
                <a:lnTo>
                  <a:pt x="153195" y="29087"/>
                </a:lnTo>
                <a:lnTo>
                  <a:pt x="137476" y="39164"/>
                </a:lnTo>
                <a:lnTo>
                  <a:pt x="126992" y="54737"/>
                </a:lnTo>
                <a:lnTo>
                  <a:pt x="123178" y="74808"/>
                </a:lnTo>
                <a:lnTo>
                  <a:pt x="126561" y="94531"/>
                </a:lnTo>
                <a:lnTo>
                  <a:pt x="136251" y="110171"/>
                </a:lnTo>
                <a:lnTo>
                  <a:pt x="151555" y="120475"/>
                </a:lnTo>
                <a:lnTo>
                  <a:pt x="171780" y="124188"/>
                </a:lnTo>
                <a:lnTo>
                  <a:pt x="188179" y="121824"/>
                </a:lnTo>
                <a:lnTo>
                  <a:pt x="202019" y="114896"/>
                </a:lnTo>
                <a:lnTo>
                  <a:pt x="208556" y="107935"/>
                </a:lnTo>
                <a:lnTo>
                  <a:pt x="172557" y="107935"/>
                </a:lnTo>
                <a:lnTo>
                  <a:pt x="159684" y="105515"/>
                </a:lnTo>
                <a:lnTo>
                  <a:pt x="149938" y="98720"/>
                </a:lnTo>
                <a:lnTo>
                  <a:pt x="143816" y="88339"/>
                </a:lnTo>
                <a:lnTo>
                  <a:pt x="141608" y="74808"/>
                </a:lnTo>
                <a:lnTo>
                  <a:pt x="143663" y="61726"/>
                </a:lnTo>
                <a:lnTo>
                  <a:pt x="149656" y="51217"/>
                </a:lnTo>
                <a:lnTo>
                  <a:pt x="159323" y="44221"/>
                </a:lnTo>
                <a:lnTo>
                  <a:pt x="172401" y="41681"/>
                </a:lnTo>
                <a:lnTo>
                  <a:pt x="208795" y="41681"/>
                </a:lnTo>
                <a:lnTo>
                  <a:pt x="203283" y="35295"/>
                </a:lnTo>
                <a:lnTo>
                  <a:pt x="189467" y="28013"/>
                </a:lnTo>
                <a:lnTo>
                  <a:pt x="172713" y="25506"/>
                </a:lnTo>
                <a:close/>
              </a:path>
              <a:path w="612140" h="124460">
                <a:moveTo>
                  <a:pt x="219137" y="88339"/>
                </a:moveTo>
                <a:lnTo>
                  <a:pt x="200630" y="88339"/>
                </a:lnTo>
                <a:lnTo>
                  <a:pt x="196517" y="96716"/>
                </a:lnTo>
                <a:lnTo>
                  <a:pt x="190297" y="102861"/>
                </a:lnTo>
                <a:lnTo>
                  <a:pt x="182225" y="106645"/>
                </a:lnTo>
                <a:lnTo>
                  <a:pt x="172557" y="107935"/>
                </a:lnTo>
                <a:lnTo>
                  <a:pt x="208556" y="107935"/>
                </a:lnTo>
                <a:lnTo>
                  <a:pt x="212580" y="103652"/>
                </a:lnTo>
                <a:lnTo>
                  <a:pt x="219137" y="88339"/>
                </a:lnTo>
                <a:close/>
              </a:path>
              <a:path w="612140" h="124460">
                <a:moveTo>
                  <a:pt x="208795" y="41681"/>
                </a:moveTo>
                <a:lnTo>
                  <a:pt x="172401" y="41681"/>
                </a:lnTo>
                <a:lnTo>
                  <a:pt x="182113" y="42929"/>
                </a:lnTo>
                <a:lnTo>
                  <a:pt x="190141" y="46765"/>
                </a:lnTo>
                <a:lnTo>
                  <a:pt x="196317" y="53327"/>
                </a:lnTo>
                <a:lnTo>
                  <a:pt x="200474" y="62755"/>
                </a:lnTo>
                <a:lnTo>
                  <a:pt x="218982" y="62755"/>
                </a:lnTo>
                <a:lnTo>
                  <a:pt x="213382" y="46994"/>
                </a:lnTo>
                <a:lnTo>
                  <a:pt x="208795" y="41681"/>
                </a:lnTo>
                <a:close/>
              </a:path>
              <a:path w="612140" h="124460">
                <a:moveTo>
                  <a:pt x="249465" y="27294"/>
                </a:moveTo>
                <a:lnTo>
                  <a:pt x="232901" y="27294"/>
                </a:lnTo>
                <a:lnTo>
                  <a:pt x="232901" y="122321"/>
                </a:lnTo>
                <a:lnTo>
                  <a:pt x="250866" y="122321"/>
                </a:lnTo>
                <a:lnTo>
                  <a:pt x="250866" y="73176"/>
                </a:lnTo>
                <a:lnTo>
                  <a:pt x="251975" y="61731"/>
                </a:lnTo>
                <a:lnTo>
                  <a:pt x="255833" y="53005"/>
                </a:lnTo>
                <a:lnTo>
                  <a:pt x="263233" y="47444"/>
                </a:lnTo>
                <a:lnTo>
                  <a:pt x="274972" y="45492"/>
                </a:lnTo>
                <a:lnTo>
                  <a:pt x="277694" y="45492"/>
                </a:lnTo>
                <a:lnTo>
                  <a:pt x="277694" y="39348"/>
                </a:lnTo>
                <a:lnTo>
                  <a:pt x="250165" y="39348"/>
                </a:lnTo>
                <a:lnTo>
                  <a:pt x="249579" y="29248"/>
                </a:lnTo>
                <a:lnTo>
                  <a:pt x="249465" y="27294"/>
                </a:lnTo>
                <a:close/>
              </a:path>
              <a:path w="612140" h="124460">
                <a:moveTo>
                  <a:pt x="277694" y="25506"/>
                </a:moveTo>
                <a:lnTo>
                  <a:pt x="276061" y="25506"/>
                </a:lnTo>
                <a:lnTo>
                  <a:pt x="268154" y="26477"/>
                </a:lnTo>
                <a:lnTo>
                  <a:pt x="261159" y="29248"/>
                </a:lnTo>
                <a:lnTo>
                  <a:pt x="255141" y="33609"/>
                </a:lnTo>
                <a:lnTo>
                  <a:pt x="250165" y="39348"/>
                </a:lnTo>
                <a:lnTo>
                  <a:pt x="277694" y="39348"/>
                </a:lnTo>
                <a:lnTo>
                  <a:pt x="277694" y="25506"/>
                </a:lnTo>
                <a:close/>
              </a:path>
              <a:path w="612140" h="124460">
                <a:moveTo>
                  <a:pt x="330496" y="25506"/>
                </a:moveTo>
                <a:lnTo>
                  <a:pt x="284489" y="54802"/>
                </a:lnTo>
                <a:lnTo>
                  <a:pt x="280649" y="74808"/>
                </a:lnTo>
                <a:lnTo>
                  <a:pt x="284391" y="94519"/>
                </a:lnTo>
                <a:lnTo>
                  <a:pt x="294782" y="110132"/>
                </a:lnTo>
                <a:lnTo>
                  <a:pt x="310568" y="120409"/>
                </a:lnTo>
                <a:lnTo>
                  <a:pt x="330496" y="124110"/>
                </a:lnTo>
                <a:lnTo>
                  <a:pt x="350422" y="120409"/>
                </a:lnTo>
                <a:lnTo>
                  <a:pt x="366208" y="110132"/>
                </a:lnTo>
                <a:lnTo>
                  <a:pt x="367670" y="107935"/>
                </a:lnTo>
                <a:lnTo>
                  <a:pt x="330650" y="107935"/>
                </a:lnTo>
                <a:lnTo>
                  <a:pt x="317987" y="105524"/>
                </a:lnTo>
                <a:lnTo>
                  <a:pt x="308021" y="98730"/>
                </a:lnTo>
                <a:lnTo>
                  <a:pt x="301497" y="88219"/>
                </a:lnTo>
                <a:lnTo>
                  <a:pt x="299183" y="74808"/>
                </a:lnTo>
                <a:lnTo>
                  <a:pt x="299157" y="74653"/>
                </a:lnTo>
                <a:lnTo>
                  <a:pt x="301297" y="61660"/>
                </a:lnTo>
                <a:lnTo>
                  <a:pt x="307477" y="51197"/>
                </a:lnTo>
                <a:lnTo>
                  <a:pt x="317331" y="44219"/>
                </a:lnTo>
                <a:lnTo>
                  <a:pt x="330496" y="41681"/>
                </a:lnTo>
                <a:lnTo>
                  <a:pt x="367705" y="41681"/>
                </a:lnTo>
                <a:lnTo>
                  <a:pt x="366354" y="39630"/>
                </a:lnTo>
                <a:lnTo>
                  <a:pt x="350586" y="29262"/>
                </a:lnTo>
                <a:lnTo>
                  <a:pt x="330496" y="25506"/>
                </a:lnTo>
                <a:close/>
              </a:path>
              <a:path w="612140" h="124460">
                <a:moveTo>
                  <a:pt x="367705" y="41681"/>
                </a:moveTo>
                <a:lnTo>
                  <a:pt x="330496" y="41681"/>
                </a:lnTo>
                <a:lnTo>
                  <a:pt x="343584" y="44219"/>
                </a:lnTo>
                <a:lnTo>
                  <a:pt x="353510" y="51197"/>
                </a:lnTo>
                <a:lnTo>
                  <a:pt x="359792" y="61660"/>
                </a:lnTo>
                <a:lnTo>
                  <a:pt x="361990" y="74653"/>
                </a:lnTo>
                <a:lnTo>
                  <a:pt x="359706" y="87890"/>
                </a:lnTo>
                <a:lnTo>
                  <a:pt x="353290" y="98438"/>
                </a:lnTo>
                <a:lnTo>
                  <a:pt x="343233" y="105524"/>
                </a:lnTo>
                <a:lnTo>
                  <a:pt x="342835" y="105524"/>
                </a:lnTo>
                <a:lnTo>
                  <a:pt x="330650" y="107935"/>
                </a:lnTo>
                <a:lnTo>
                  <a:pt x="367670" y="107935"/>
                </a:lnTo>
                <a:lnTo>
                  <a:pt x="376599" y="94519"/>
                </a:lnTo>
                <a:lnTo>
                  <a:pt x="380342" y="74808"/>
                </a:lnTo>
                <a:lnTo>
                  <a:pt x="376654" y="55262"/>
                </a:lnTo>
                <a:lnTo>
                  <a:pt x="367705" y="41681"/>
                </a:lnTo>
                <a:close/>
              </a:path>
              <a:path w="612140" h="124460">
                <a:moveTo>
                  <a:pt x="409658" y="27294"/>
                </a:moveTo>
                <a:lnTo>
                  <a:pt x="393640" y="27294"/>
                </a:lnTo>
                <a:lnTo>
                  <a:pt x="393640" y="122321"/>
                </a:lnTo>
                <a:lnTo>
                  <a:pt x="411603" y="122321"/>
                </a:lnTo>
                <a:lnTo>
                  <a:pt x="411603" y="67576"/>
                </a:lnTo>
                <a:lnTo>
                  <a:pt x="413396" y="57026"/>
                </a:lnTo>
                <a:lnTo>
                  <a:pt x="418543" y="48903"/>
                </a:lnTo>
                <a:lnTo>
                  <a:pt x="426693" y="43682"/>
                </a:lnTo>
                <a:lnTo>
                  <a:pt x="437497" y="41836"/>
                </a:lnTo>
                <a:lnTo>
                  <a:pt x="471225" y="41836"/>
                </a:lnTo>
                <a:lnTo>
                  <a:pt x="468486" y="37170"/>
                </a:lnTo>
                <a:lnTo>
                  <a:pt x="410903" y="37170"/>
                </a:lnTo>
                <a:lnTo>
                  <a:pt x="409804" y="28451"/>
                </a:lnTo>
                <a:lnTo>
                  <a:pt x="409741" y="27952"/>
                </a:lnTo>
                <a:lnTo>
                  <a:pt x="409658" y="27294"/>
                </a:lnTo>
                <a:close/>
              </a:path>
              <a:path w="612140" h="124460">
                <a:moveTo>
                  <a:pt x="471225" y="41836"/>
                </a:moveTo>
                <a:lnTo>
                  <a:pt x="437497" y="41836"/>
                </a:lnTo>
                <a:lnTo>
                  <a:pt x="446999" y="43403"/>
                </a:lnTo>
                <a:lnTo>
                  <a:pt x="453498" y="48009"/>
                </a:lnTo>
                <a:lnTo>
                  <a:pt x="457226" y="55517"/>
                </a:lnTo>
                <a:lnTo>
                  <a:pt x="458417" y="65788"/>
                </a:lnTo>
                <a:lnTo>
                  <a:pt x="458417" y="122321"/>
                </a:lnTo>
                <a:lnTo>
                  <a:pt x="476380" y="122321"/>
                </a:lnTo>
                <a:lnTo>
                  <a:pt x="476380" y="62367"/>
                </a:lnTo>
                <a:lnTo>
                  <a:pt x="474060" y="46666"/>
                </a:lnTo>
                <a:lnTo>
                  <a:pt x="471225" y="41836"/>
                </a:lnTo>
                <a:close/>
              </a:path>
              <a:path w="612140" h="124460">
                <a:moveTo>
                  <a:pt x="441308" y="25506"/>
                </a:moveTo>
                <a:lnTo>
                  <a:pt x="432118" y="26246"/>
                </a:lnTo>
                <a:lnTo>
                  <a:pt x="424006" y="28451"/>
                </a:lnTo>
                <a:lnTo>
                  <a:pt x="416944" y="32100"/>
                </a:lnTo>
                <a:lnTo>
                  <a:pt x="410903" y="37170"/>
                </a:lnTo>
                <a:lnTo>
                  <a:pt x="468486" y="37170"/>
                </a:lnTo>
                <a:lnTo>
                  <a:pt x="467271" y="35100"/>
                </a:lnTo>
                <a:lnTo>
                  <a:pt x="456269" y="27952"/>
                </a:lnTo>
                <a:lnTo>
                  <a:pt x="441308" y="25506"/>
                </a:lnTo>
                <a:close/>
              </a:path>
              <a:path w="612140" h="124460">
                <a:moveTo>
                  <a:pt x="513861" y="27294"/>
                </a:moveTo>
                <a:lnTo>
                  <a:pt x="496053" y="27294"/>
                </a:lnTo>
                <a:lnTo>
                  <a:pt x="496053" y="122321"/>
                </a:lnTo>
                <a:lnTo>
                  <a:pt x="513861" y="122321"/>
                </a:lnTo>
                <a:lnTo>
                  <a:pt x="513861" y="27294"/>
                </a:lnTo>
                <a:close/>
              </a:path>
              <a:path w="612140" h="124460">
                <a:moveTo>
                  <a:pt x="549945" y="93005"/>
                </a:moveTo>
                <a:lnTo>
                  <a:pt x="532448" y="93005"/>
                </a:lnTo>
                <a:lnTo>
                  <a:pt x="536492" y="107390"/>
                </a:lnTo>
                <a:lnTo>
                  <a:pt x="545385" y="117044"/>
                </a:lnTo>
                <a:lnTo>
                  <a:pt x="558288" y="122454"/>
                </a:lnTo>
                <a:lnTo>
                  <a:pt x="574361" y="124110"/>
                </a:lnTo>
                <a:lnTo>
                  <a:pt x="582532" y="123683"/>
                </a:lnTo>
                <a:lnTo>
                  <a:pt x="608860" y="109568"/>
                </a:lnTo>
                <a:lnTo>
                  <a:pt x="574440" y="109568"/>
                </a:lnTo>
                <a:lnTo>
                  <a:pt x="565155" y="108599"/>
                </a:lnTo>
                <a:lnTo>
                  <a:pt x="557788" y="105602"/>
                </a:lnTo>
                <a:lnTo>
                  <a:pt x="552623" y="100448"/>
                </a:lnTo>
                <a:lnTo>
                  <a:pt x="549945" y="93005"/>
                </a:lnTo>
                <a:close/>
              </a:path>
              <a:path w="612140" h="124460">
                <a:moveTo>
                  <a:pt x="571485" y="25428"/>
                </a:moveTo>
                <a:lnTo>
                  <a:pt x="557272" y="27408"/>
                </a:lnTo>
                <a:lnTo>
                  <a:pt x="545793" y="33273"/>
                </a:lnTo>
                <a:lnTo>
                  <a:pt x="538120" y="42914"/>
                </a:lnTo>
                <a:lnTo>
                  <a:pt x="535324" y="56223"/>
                </a:lnTo>
                <a:lnTo>
                  <a:pt x="535324" y="64854"/>
                </a:lnTo>
                <a:lnTo>
                  <a:pt x="538746" y="72630"/>
                </a:lnTo>
                <a:lnTo>
                  <a:pt x="552977" y="79474"/>
                </a:lnTo>
                <a:lnTo>
                  <a:pt x="559510" y="80951"/>
                </a:lnTo>
                <a:lnTo>
                  <a:pt x="568841" y="82352"/>
                </a:lnTo>
                <a:lnTo>
                  <a:pt x="582293" y="84529"/>
                </a:lnTo>
                <a:lnTo>
                  <a:pt x="586648" y="86162"/>
                </a:lnTo>
                <a:lnTo>
                  <a:pt x="591158" y="87794"/>
                </a:lnTo>
                <a:lnTo>
                  <a:pt x="594037" y="90283"/>
                </a:lnTo>
                <a:lnTo>
                  <a:pt x="594037" y="105213"/>
                </a:lnTo>
                <a:lnTo>
                  <a:pt x="585638" y="109568"/>
                </a:lnTo>
                <a:lnTo>
                  <a:pt x="608860" y="109568"/>
                </a:lnTo>
                <a:lnTo>
                  <a:pt x="611611" y="103191"/>
                </a:lnTo>
                <a:lnTo>
                  <a:pt x="611611" y="85695"/>
                </a:lnTo>
                <a:lnTo>
                  <a:pt x="607879" y="77375"/>
                </a:lnTo>
                <a:lnTo>
                  <a:pt x="599946" y="73098"/>
                </a:lnTo>
                <a:lnTo>
                  <a:pt x="594037" y="69831"/>
                </a:lnTo>
                <a:lnTo>
                  <a:pt x="587504" y="68588"/>
                </a:lnTo>
                <a:lnTo>
                  <a:pt x="573117" y="66409"/>
                </a:lnTo>
                <a:lnTo>
                  <a:pt x="564486" y="65477"/>
                </a:lnTo>
                <a:lnTo>
                  <a:pt x="555076" y="61899"/>
                </a:lnTo>
                <a:lnTo>
                  <a:pt x="552588" y="59177"/>
                </a:lnTo>
                <a:lnTo>
                  <a:pt x="552588" y="45881"/>
                </a:lnTo>
                <a:lnTo>
                  <a:pt x="559587" y="39970"/>
                </a:lnTo>
                <a:lnTo>
                  <a:pt x="603866" y="39970"/>
                </a:lnTo>
                <a:lnTo>
                  <a:pt x="598463" y="33273"/>
                </a:lnTo>
                <a:lnTo>
                  <a:pt x="598617" y="33273"/>
                </a:lnTo>
                <a:lnTo>
                  <a:pt x="586717" y="27408"/>
                </a:lnTo>
                <a:lnTo>
                  <a:pt x="587020" y="27408"/>
                </a:lnTo>
                <a:lnTo>
                  <a:pt x="571485" y="25428"/>
                </a:lnTo>
                <a:close/>
              </a:path>
              <a:path w="612140" h="124460">
                <a:moveTo>
                  <a:pt x="603866" y="39970"/>
                </a:moveTo>
                <a:lnTo>
                  <a:pt x="571485" y="39970"/>
                </a:lnTo>
                <a:lnTo>
                  <a:pt x="579279" y="40992"/>
                </a:lnTo>
                <a:lnTo>
                  <a:pt x="585667" y="44063"/>
                </a:lnTo>
                <a:lnTo>
                  <a:pt x="590173" y="49189"/>
                </a:lnTo>
                <a:lnTo>
                  <a:pt x="592279" y="56223"/>
                </a:lnTo>
                <a:lnTo>
                  <a:pt x="592325" y="56378"/>
                </a:lnTo>
                <a:lnTo>
                  <a:pt x="609434" y="56378"/>
                </a:lnTo>
                <a:lnTo>
                  <a:pt x="606185" y="42914"/>
                </a:lnTo>
                <a:lnTo>
                  <a:pt x="604690" y="40992"/>
                </a:lnTo>
                <a:lnTo>
                  <a:pt x="603866" y="39970"/>
                </a:lnTo>
                <a:close/>
              </a:path>
            </a:pathLst>
          </a:custGeom>
          <a:solidFill>
            <a:srgbClr val="00204D"/>
          </a:solidFill>
        </p:spPr>
        <p:txBody>
          <a:bodyPr wrap="square" lIns="0" tIns="0" rIns="0" bIns="0" rtlCol="0"/>
          <a:lstStyle/>
          <a:p>
            <a:endParaRPr/>
          </a:p>
        </p:txBody>
      </p:sp>
      <p:sp>
        <p:nvSpPr>
          <p:cNvPr id="8" name="object 23">
            <a:extLst>
              <a:ext uri="{FF2B5EF4-FFF2-40B4-BE49-F238E27FC236}">
                <a16:creationId xmlns:a16="http://schemas.microsoft.com/office/drawing/2014/main" id="{101F7A2D-A307-181E-3A46-C996690B4FA5}"/>
              </a:ext>
            </a:extLst>
          </p:cNvPr>
          <p:cNvSpPr txBox="1">
            <a:spLocks/>
          </p:cNvSpPr>
          <p:nvPr userDrawn="1"/>
        </p:nvSpPr>
        <p:spPr>
          <a:xfrm>
            <a:off x="7810650" y="4922399"/>
            <a:ext cx="817387" cy="129523"/>
          </a:xfrm>
          <a:prstGeom prst="rect">
            <a:avLst/>
          </a:prstGeom>
        </p:spPr>
        <p:txBody>
          <a:bodyPr vert="horz" wrap="square" lIns="0" tIns="6350" rIns="0" bIns="0" rtlCol="0">
            <a:spAutoFit/>
          </a:bodyPr>
          <a:lstStyle>
            <a:defPPr>
              <a:defRPr kern="0"/>
            </a:defPPr>
            <a:lvl1pPr>
              <a:defRPr sz="800" b="0" i="0">
                <a:solidFill>
                  <a:srgbClr val="00204D"/>
                </a:solidFill>
                <a:latin typeface="Trebuchet MS"/>
                <a:cs typeface="Trebuchet MS"/>
              </a:defRPr>
            </a:lvl1pPr>
          </a:lstStyle>
          <a:p>
            <a:pPr marL="12700">
              <a:spcBef>
                <a:spcPts val="50"/>
              </a:spcBef>
            </a:pPr>
            <a:r>
              <a:rPr lang="en-US" altLang="zh-TW" dirty="0"/>
              <a:t>©</a:t>
            </a:r>
            <a:r>
              <a:rPr lang="zh-TW" altLang="en-US" spc="-65" dirty="0"/>
              <a:t> </a:t>
            </a:r>
            <a:r>
              <a:rPr lang="zh-TW" altLang="en-US" spc="-30" dirty="0"/>
              <a:t>安克諾斯</a:t>
            </a:r>
            <a:r>
              <a:rPr lang="zh-TW" altLang="en-US" spc="-60" dirty="0"/>
              <a:t> </a:t>
            </a:r>
            <a:r>
              <a:rPr lang="en-US" altLang="zh-TW" spc="-20" dirty="0"/>
              <a:t>2025</a:t>
            </a:r>
          </a:p>
        </p:txBody>
      </p:sp>
      <p:sp>
        <p:nvSpPr>
          <p:cNvPr id="9" name="object 23">
            <a:extLst>
              <a:ext uri="{FF2B5EF4-FFF2-40B4-BE49-F238E27FC236}">
                <a16:creationId xmlns:a16="http://schemas.microsoft.com/office/drawing/2014/main" id="{1F0590CA-FCC0-3B0E-A7E3-67E618AAB498}"/>
              </a:ext>
            </a:extLst>
          </p:cNvPr>
          <p:cNvSpPr txBox="1">
            <a:spLocks/>
          </p:cNvSpPr>
          <p:nvPr userDrawn="1"/>
        </p:nvSpPr>
        <p:spPr>
          <a:xfrm>
            <a:off x="989074" y="4902813"/>
            <a:ext cx="612139" cy="160300"/>
          </a:xfrm>
          <a:prstGeom prst="rect">
            <a:avLst/>
          </a:prstGeom>
        </p:spPr>
        <p:txBody>
          <a:bodyPr vert="horz" wrap="square" lIns="0" tIns="6350" rIns="0" bIns="0" rtlCol="0">
            <a:spAutoFit/>
          </a:bodyPr>
          <a:lstStyle>
            <a:defPPr>
              <a:defRPr kern="0"/>
            </a:defPPr>
            <a:lvl1pPr>
              <a:defRPr sz="800" b="0" i="0">
                <a:solidFill>
                  <a:srgbClr val="00204D"/>
                </a:solidFill>
                <a:latin typeface="Trebuchet MS"/>
                <a:cs typeface="Trebuchet MS"/>
              </a:defRPr>
            </a:lvl1pPr>
          </a:lstStyle>
          <a:p>
            <a:pPr marL="12700">
              <a:spcBef>
                <a:spcPts val="50"/>
              </a:spcBef>
            </a:pPr>
            <a:r>
              <a:rPr lang="zh-TW" altLang="en-US" sz="1000" dirty="0">
                <a:latin typeface="源石黑體 M" panose="020B0600000000000000" pitchFamily="34" charset="-120"/>
                <a:ea typeface="源石黑體 M" panose="020B0600000000000000" pitchFamily="34" charset="-120"/>
              </a:rPr>
              <a:t>湛揚科技</a:t>
            </a:r>
            <a:endParaRPr lang="en-US" altLang="zh-TW" sz="1000" spc="-20" dirty="0">
              <a:latin typeface="源石黑體 M" panose="020B0600000000000000" pitchFamily="34" charset="-120"/>
              <a:ea typeface="源石黑體 M" panose="020B0600000000000000" pitchFamily="34" charset="-120"/>
            </a:endParaRPr>
          </a:p>
        </p:txBody>
      </p:sp>
    </p:spTree>
    <p:extLst>
      <p:ext uri="{BB962C8B-B14F-4D97-AF65-F5344CB8AC3E}">
        <p14:creationId xmlns:p14="http://schemas.microsoft.com/office/powerpoint/2010/main" val="2716934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 name="Text Placeholder 2"/>
          <p:cNvSpPr>
            <a:spLocks noGrp="1"/>
          </p:cNvSpPr>
          <p:nvPr>
            <p:ph type="body" sz="quarter" idx="11" hasCustomPrompt="1"/>
          </p:nvPr>
        </p:nvSpPr>
        <p:spPr>
          <a:xfrm>
            <a:off x="252000" y="1166813"/>
            <a:ext cx="8640000" cy="3349625"/>
          </a:xfrm>
          <a:prstGeom prst="rect">
            <a:avLst/>
          </a:prstGeom>
        </p:spPr>
        <p:txBody>
          <a:bodyPr lIns="0" tIns="0" rIns="0" bIns="0">
            <a:noAutofit/>
          </a:bodyPr>
          <a:lstStyle>
            <a:lvl1pPr marL="0" marR="0" indent="0" algn="l" defTabSz="685800" rtl="0" eaLnBrk="1" fontAlgn="auto" latinLnBrk="0" hangingPunct="1">
              <a:lnSpc>
                <a:spcPct val="100000"/>
              </a:lnSpc>
              <a:spcBef>
                <a:spcPts val="600"/>
              </a:spcBef>
              <a:spcAft>
                <a:spcPts val="0"/>
              </a:spcAft>
              <a:buClrTx/>
              <a:buSzTx/>
              <a:buFont typeface="+mj-lt"/>
              <a:buNone/>
              <a:tabLst/>
              <a:defRPr lang="en-US" sz="1800" b="0" kern="1200" dirty="0">
                <a:solidFill>
                  <a:schemeClr val="tx2"/>
                </a:solidFill>
                <a:latin typeface="+mn-lt"/>
                <a:ea typeface="+mn-ea"/>
                <a:cs typeface="+mn-cs"/>
              </a:defRPr>
            </a:lvl1pPr>
            <a:lvl2pPr marL="622300" indent="-279400">
              <a:lnSpc>
                <a:spcPct val="100000"/>
              </a:lnSpc>
              <a:buSzPct val="80000"/>
              <a:buFont typeface="Wingdings" pitchFamily="2" charset="2"/>
              <a:buChar char="§"/>
              <a:tabLst/>
              <a:defRPr lang="ru-RU" sz="1600" b="0" kern="1200" dirty="0" smtClean="0">
                <a:solidFill>
                  <a:schemeClr val="tx2"/>
                </a:solidFill>
                <a:latin typeface="+mn-lt"/>
                <a:ea typeface="+mn-ea"/>
                <a:cs typeface="+mn-cs"/>
              </a:defRPr>
            </a:lvl2pPr>
            <a:lvl3pPr marL="1028700" indent="-342900">
              <a:lnSpc>
                <a:spcPct val="100000"/>
              </a:lnSpc>
              <a:buSzPct val="80000"/>
              <a:buFont typeface="+mj-lt"/>
              <a:buAutoNum type="alphaLcParenR"/>
              <a:tabLst/>
              <a:defRPr lang="ru-RU" sz="1400" b="0" kern="1200" dirty="0" smtClean="0">
                <a:solidFill>
                  <a:schemeClr val="tx2"/>
                </a:solidFill>
                <a:latin typeface="+mn-lt"/>
                <a:ea typeface="+mn-ea"/>
                <a:cs typeface="+mn-cs"/>
              </a:defRPr>
            </a:lvl3pPr>
            <a:lvl4pPr marL="1371600" indent="-342900">
              <a:lnSpc>
                <a:spcPct val="100000"/>
              </a:lnSpc>
              <a:buSzPct val="80000"/>
              <a:buFont typeface="+mj-lt"/>
              <a:buAutoNum type="romanLcPeriod"/>
              <a:tabLst/>
              <a:defRPr lang="ru-RU" sz="1400" b="0" kern="1200" dirty="0" smtClean="0">
                <a:solidFill>
                  <a:schemeClr val="tx2"/>
                </a:solidFill>
                <a:latin typeface="+mn-lt"/>
                <a:ea typeface="+mn-ea"/>
                <a:cs typeface="+mn-cs"/>
              </a:defRPr>
            </a:lvl4pPr>
            <a:lvl5pPr marL="17145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5pPr>
            <a:lvl6pPr marL="2057400" indent="-342900">
              <a:lnSpc>
                <a:spcPct val="100000"/>
              </a:lnSpc>
              <a:buSzPct val="80000"/>
              <a:buFont typeface="Arial" panose="020B0604020202020204" pitchFamily="34" charset="0"/>
              <a:buChar char="•"/>
              <a:tabLst/>
              <a:defRPr lang="ru-RU" sz="1400" b="0" kern="1200" dirty="0" smtClean="0">
                <a:solidFill>
                  <a:schemeClr val="tx2"/>
                </a:solidFill>
                <a:latin typeface="+mn-lt"/>
                <a:ea typeface="+mn-ea"/>
                <a:cs typeface="+mn-cs"/>
              </a:defRPr>
            </a:lvl6pPr>
            <a:lvl7pPr marL="2400300" indent="-342900">
              <a:buSzPct val="80000"/>
              <a:buFont typeface="Arial" panose="020B0604020202020204" pitchFamily="34" charset="0"/>
              <a:buChar char="•"/>
              <a:defRPr lang="ru-RU" sz="1400" b="0" kern="1200" dirty="0" smtClean="0">
                <a:solidFill>
                  <a:schemeClr val="tx2"/>
                </a:solidFill>
                <a:latin typeface="+mn-lt"/>
                <a:ea typeface="+mn-ea"/>
                <a:cs typeface="+mn-cs"/>
              </a:defRPr>
            </a:lvl7pPr>
            <a:lvl8pPr marL="2743200" indent="-342900">
              <a:buSzPct val="80000"/>
              <a:buFont typeface="Arial" panose="020B0604020202020204" pitchFamily="34" charset="0"/>
              <a:buChar char="•"/>
              <a:defRPr lang="ru-RU" sz="1400" b="0" kern="1200" dirty="0" smtClean="0">
                <a:solidFill>
                  <a:schemeClr val="tx2"/>
                </a:solidFill>
                <a:latin typeface="+mn-lt"/>
                <a:ea typeface="+mn-ea"/>
                <a:cs typeface="+mn-cs"/>
              </a:defRPr>
            </a:lvl8pPr>
          </a:lstStyle>
          <a:p>
            <a:pPr lvl="0"/>
            <a:r>
              <a:rPr lang="en-GB" dirty="0"/>
              <a:t>08:00 am</a:t>
            </a:r>
            <a:r>
              <a:rPr lang="ru-RU" dirty="0"/>
              <a:t> </a:t>
            </a:r>
            <a:r>
              <a:rPr lang="en-GB" dirty="0"/>
              <a:t>— Speaker 1. Name Surname, job title.</a:t>
            </a:r>
          </a:p>
          <a:p>
            <a:pPr lvl="0"/>
            <a:r>
              <a:rPr lang="en-GB" dirty="0"/>
              <a:t>. . .</a:t>
            </a:r>
          </a:p>
        </p:txBody>
      </p:sp>
      <p:sp>
        <p:nvSpPr>
          <p:cNvPr id="13"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2000" y="237317"/>
            <a:ext cx="8640000" cy="713596"/>
          </a:xfrm>
          <a:prstGeom prst="rect">
            <a:avLst/>
          </a:prstGeom>
        </p:spPr>
        <p:txBody>
          <a:bodyPr vert="horz" lIns="0" tIns="0" rIns="0" bIns="0" rtlCol="0" anchor="t" anchorCtr="0">
            <a:noAutofit/>
          </a:bodyPr>
          <a:lstStyle>
            <a:lvl1pPr>
              <a:defRPr>
                <a:latin typeface="+mj-lt"/>
              </a:defRPr>
            </a:lvl1pPr>
          </a:lstStyle>
          <a:p>
            <a:r>
              <a:rPr lang="en-US" dirty="0"/>
              <a:t>Agenda slide</a:t>
            </a:r>
          </a:p>
        </p:txBody>
      </p:sp>
      <p:sp>
        <p:nvSpPr>
          <p:cNvPr id="10" name="Text Placeholder 23">
            <a:extLst>
              <a:ext uri="{FF2B5EF4-FFF2-40B4-BE49-F238E27FC236}">
                <a16:creationId xmlns:a16="http://schemas.microsoft.com/office/drawing/2014/main" id="{32F49CFE-0E4E-9903-B7F9-B2DC28C3398A}"/>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1" name="Text Placeholder 26">
            <a:extLst>
              <a:ext uri="{FF2B5EF4-FFF2-40B4-BE49-F238E27FC236}">
                <a16:creationId xmlns:a16="http://schemas.microsoft.com/office/drawing/2014/main" id="{AB332B65-447C-7421-F4BF-F744C691490B}"/>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2" name="Text Placeholder 26">
            <a:extLst>
              <a:ext uri="{FF2B5EF4-FFF2-40B4-BE49-F238E27FC236}">
                <a16:creationId xmlns:a16="http://schemas.microsoft.com/office/drawing/2014/main" id="{74B03E35-D958-1A2A-4422-9A6CAD9CB9C6}"/>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title1</a:t>
            </a:r>
          </a:p>
        </p:txBody>
      </p:sp>
      <p:sp>
        <p:nvSpPr>
          <p:cNvPr id="14" name="Text Placeholder 26">
            <a:extLst>
              <a:ext uri="{FF2B5EF4-FFF2-40B4-BE49-F238E27FC236}">
                <a16:creationId xmlns:a16="http://schemas.microsoft.com/office/drawing/2014/main" id="{66CD22AB-C926-DF8A-FF14-F7E106D51CAE}"/>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15" name="Text Placeholder 26">
            <a:extLst>
              <a:ext uri="{FF2B5EF4-FFF2-40B4-BE49-F238E27FC236}">
                <a16:creationId xmlns:a16="http://schemas.microsoft.com/office/drawing/2014/main" id="{15558877-59BD-EE81-9F71-3BA13331E735}"/>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16" name="Text Placeholder 23">
            <a:extLst>
              <a:ext uri="{FF2B5EF4-FFF2-40B4-BE49-F238E27FC236}">
                <a16:creationId xmlns:a16="http://schemas.microsoft.com/office/drawing/2014/main" id="{3A6C9770-D670-3A9F-8E65-7F12211FCE8D}"/>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Title2</a:t>
            </a:r>
          </a:p>
        </p:txBody>
      </p:sp>
      <p:sp>
        <p:nvSpPr>
          <p:cNvPr id="17" name="Text Placeholder 23">
            <a:extLst>
              <a:ext uri="{FF2B5EF4-FFF2-40B4-BE49-F238E27FC236}">
                <a16:creationId xmlns:a16="http://schemas.microsoft.com/office/drawing/2014/main" id="{6A6E5D8D-5E00-5012-B940-9E92ADDC54F2}"/>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Text title2</a:t>
            </a:r>
          </a:p>
        </p:txBody>
      </p:sp>
      <p:sp>
        <p:nvSpPr>
          <p:cNvPr id="18" name="Text Placeholder 26">
            <a:extLst>
              <a:ext uri="{FF2B5EF4-FFF2-40B4-BE49-F238E27FC236}">
                <a16:creationId xmlns:a16="http://schemas.microsoft.com/office/drawing/2014/main" id="{437836F4-BD42-7B1B-0187-6D192F0928BC}"/>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dirty="0"/>
              <a:t>Bullet points</a:t>
            </a:r>
          </a:p>
          <a:p>
            <a:pPr lvl="1"/>
            <a:r>
              <a:rPr lang="en-US" dirty="0"/>
              <a:t>Level 2</a:t>
            </a:r>
          </a:p>
          <a:p>
            <a:pPr lvl="2"/>
            <a:r>
              <a:rPr lang="en-US" dirty="0"/>
              <a:t>Level 3</a:t>
            </a:r>
          </a:p>
          <a:p>
            <a:pPr lvl="3"/>
            <a:r>
              <a:rPr lang="en-US" dirty="0"/>
              <a:t>Level 4</a:t>
            </a:r>
          </a:p>
          <a:p>
            <a:pPr lvl="4"/>
            <a:r>
              <a:rPr lang="en-US" dirty="0"/>
              <a:t>Level 5</a:t>
            </a:r>
          </a:p>
        </p:txBody>
      </p:sp>
      <p:sp>
        <p:nvSpPr>
          <p:cNvPr id="19" name="Text Placeholder 26">
            <a:extLst>
              <a:ext uri="{FF2B5EF4-FFF2-40B4-BE49-F238E27FC236}">
                <a16:creationId xmlns:a16="http://schemas.microsoft.com/office/drawing/2014/main" id="{5CF0B477-FF36-72F5-364D-8EBBA43311CF}"/>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dirty="0"/>
              <a:t>Numbering</a:t>
            </a:r>
          </a:p>
          <a:p>
            <a:pPr lvl="1"/>
            <a:r>
              <a:rPr lang="en-US" dirty="0"/>
              <a:t>Level 2</a:t>
            </a:r>
          </a:p>
          <a:p>
            <a:pPr lvl="2"/>
            <a:r>
              <a:rPr lang="en-US" dirty="0"/>
              <a:t>Level 3</a:t>
            </a:r>
          </a:p>
          <a:p>
            <a:pPr lvl="3"/>
            <a:r>
              <a:rPr lang="en-US" dirty="0"/>
              <a:t>Level 4</a:t>
            </a:r>
          </a:p>
        </p:txBody>
      </p:sp>
    </p:spTree>
    <p:extLst>
      <p:ext uri="{BB962C8B-B14F-4D97-AF65-F5344CB8AC3E}">
        <p14:creationId xmlns:p14="http://schemas.microsoft.com/office/powerpoint/2010/main" val="1135630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AAF299A-6441-444E-A370-0FBC4ED068B2}"/>
              </a:ext>
            </a:extLst>
          </p:cNvPr>
          <p:cNvSpPr>
            <a:spLocks noGrp="1"/>
          </p:cNvSpPr>
          <p:nvPr>
            <p:ph type="title" hasCustomPrompt="1"/>
          </p:nvPr>
        </p:nvSpPr>
        <p:spPr>
          <a:xfrm>
            <a:off x="250825" y="237317"/>
            <a:ext cx="8640000" cy="713596"/>
          </a:xfrm>
          <a:prstGeom prst="rect">
            <a:avLst/>
          </a:prstGeom>
        </p:spPr>
        <p:txBody>
          <a:bodyPr vert="horz" wrap="none" lIns="0" tIns="0" rIns="0" bIns="0" rtlCol="0" anchor="t" anchorCtr="0">
            <a:noAutofit/>
          </a:bodyPr>
          <a:lstStyle>
            <a:lvl1pPr>
              <a:defRPr>
                <a:latin typeface="+mj-lt"/>
              </a:defRPr>
            </a:lvl1pPr>
          </a:lstStyle>
          <a:p>
            <a:r>
              <a:rPr lang="en-US" dirty="0"/>
              <a:t>Click to add a title</a:t>
            </a:r>
          </a:p>
        </p:txBody>
      </p:sp>
      <p:sp>
        <p:nvSpPr>
          <p:cNvPr id="12" name="Text Placeholder 2"/>
          <p:cNvSpPr>
            <a:spLocks noGrp="1"/>
          </p:cNvSpPr>
          <p:nvPr>
            <p:ph type="body" sz="quarter" idx="19" hasCustomPrompt="1"/>
          </p:nvPr>
        </p:nvSpPr>
        <p:spPr>
          <a:xfrm>
            <a:off x="250825" y="1166813"/>
            <a:ext cx="8640000" cy="574305"/>
          </a:xfrm>
          <a:prstGeom prst="rect">
            <a:avLst/>
          </a:prstGeom>
        </p:spPr>
        <p:txBody>
          <a:bodyPr lIns="0" tIns="0" rIns="0" bIns="0">
            <a:noAutofit/>
          </a:bodyPr>
          <a:lstStyle>
            <a:lvl1pPr marL="0" indent="0">
              <a:lnSpc>
                <a:spcPct val="100000"/>
              </a:lnSpc>
              <a:spcBef>
                <a:spcPts val="600"/>
              </a:spcBef>
              <a:buNone/>
              <a:defRPr lang="en-US" sz="14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r>
              <a:rPr lang="en-US" dirty="0"/>
              <a:t>Click to add a lead text or remove this placeholder if you don't want it</a:t>
            </a:r>
          </a:p>
        </p:txBody>
      </p:sp>
      <p:sp>
        <p:nvSpPr>
          <p:cNvPr id="5" name="Text Placeholder 4"/>
          <p:cNvSpPr>
            <a:spLocks noGrp="1"/>
          </p:cNvSpPr>
          <p:nvPr>
            <p:ph type="body" sz="quarter" idx="17" hasCustomPrompt="1"/>
          </p:nvPr>
        </p:nvSpPr>
        <p:spPr>
          <a:xfrm>
            <a:off x="250824" y="735013"/>
            <a:ext cx="8640000" cy="215900"/>
          </a:xfrm>
          <a:prstGeom prst="rect">
            <a:avLst/>
          </a:prstGeom>
        </p:spPr>
        <p:txBody>
          <a:bodyPr lIns="0" tIns="0" rIns="0" bIns="0">
            <a:noAutofit/>
          </a:bodyPr>
          <a:lstStyle>
            <a:lvl1pPr marL="0" indent="0">
              <a:lnSpc>
                <a:spcPct val="100000"/>
              </a:lnSpc>
              <a:spcBef>
                <a:spcPts val="600"/>
              </a:spcBef>
              <a:buNone/>
              <a:defRPr lang="en-US" sz="1800" b="0" kern="1200" dirty="0">
                <a:solidFill>
                  <a:schemeClr val="tx2"/>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add a subtitle or remove this placeholder if you don't want it</a:t>
            </a:r>
          </a:p>
        </p:txBody>
      </p:sp>
      <p:sp>
        <p:nvSpPr>
          <p:cNvPr id="13" name="Content Placeholder 2">
            <a:extLst>
              <a:ext uri="{FF2B5EF4-FFF2-40B4-BE49-F238E27FC236}">
                <a16:creationId xmlns:a16="http://schemas.microsoft.com/office/drawing/2014/main" id="{DC56C8BD-EA8F-426A-8B22-22CCE47F2756}"/>
              </a:ext>
            </a:extLst>
          </p:cNvPr>
          <p:cNvSpPr>
            <a:spLocks noGrp="1"/>
          </p:cNvSpPr>
          <p:nvPr>
            <p:ph sz="quarter" idx="21" hasCustomPrompt="1"/>
          </p:nvPr>
        </p:nvSpPr>
        <p:spPr>
          <a:xfrm>
            <a:off x="250826" y="1918252"/>
            <a:ext cx="8640000" cy="2598186"/>
          </a:xfrm>
          <a:prstGeom prst="rect">
            <a:avLst/>
          </a:prstGeom>
        </p:spPr>
        <p:txBody>
          <a:bodyPr lIns="0" tIns="0" rIns="0" bIns="0">
            <a:noAutofit/>
          </a:bodyPr>
          <a:lstStyle>
            <a:lvl1pPr marL="144000" indent="-144000">
              <a:lnSpc>
                <a:spcPct val="100000"/>
              </a:lnSpc>
              <a:spcBef>
                <a:spcPts val="600"/>
              </a:spcBef>
              <a:buFont typeface="Wingdings" panose="05000000000000000000" pitchFamily="2" charset="2"/>
              <a:buChar char="§"/>
              <a:defRPr sz="1200">
                <a:solidFill>
                  <a:schemeClr val="bg2"/>
                </a:solidFill>
                <a:latin typeface="+mn-lt"/>
              </a:defRPr>
            </a:lvl1pPr>
            <a:lvl2pPr marL="288000" indent="-144000">
              <a:lnSpc>
                <a:spcPct val="100000"/>
              </a:lnSpc>
              <a:spcBef>
                <a:spcPts val="600"/>
              </a:spcBef>
              <a:buSzPct val="100000"/>
              <a:buFont typeface="Arial" panose="020B0604020202020204" pitchFamily="34" charset="0"/>
              <a:buChar char="•"/>
              <a:defRPr sz="1100">
                <a:solidFill>
                  <a:schemeClr val="bg2"/>
                </a:solidFill>
                <a:latin typeface="+mn-lt"/>
              </a:defRPr>
            </a:lvl2pPr>
            <a:lvl3pPr marL="504000" indent="-216000">
              <a:lnSpc>
                <a:spcPct val="100000"/>
              </a:lnSpc>
              <a:spcBef>
                <a:spcPts val="600"/>
              </a:spcBef>
              <a:buFont typeface="+mj-lt"/>
              <a:buAutoNum type="alphaLcParenR"/>
              <a:defRPr sz="1000">
                <a:solidFill>
                  <a:schemeClr val="bg2"/>
                </a:solidFill>
                <a:latin typeface="+mn-lt"/>
              </a:defRPr>
            </a:lvl3pPr>
            <a:lvl4pPr marL="648000" indent="-144000">
              <a:lnSpc>
                <a:spcPct val="100000"/>
              </a:lnSpc>
              <a:spcBef>
                <a:spcPts val="600"/>
              </a:spcBef>
              <a:buSzPct val="90000"/>
              <a:buFont typeface="+mj-lt"/>
              <a:buAutoNum type="romanLcPeriod"/>
              <a:defRPr sz="900">
                <a:solidFill>
                  <a:schemeClr val="bg2"/>
                </a:solidFill>
                <a:latin typeface="+mn-lt"/>
              </a:defRPr>
            </a:lvl4pPr>
            <a:lvl5pPr marL="792000" indent="-144000">
              <a:lnSpc>
                <a:spcPct val="100000"/>
              </a:lnSpc>
              <a:spcBef>
                <a:spcPts val="600"/>
              </a:spcBef>
              <a:defRPr sz="800">
                <a:solidFill>
                  <a:schemeClr val="bg2"/>
                </a:solidFill>
                <a:latin typeface="+mn-lt"/>
              </a:defRPr>
            </a:lvl5pPr>
            <a:lvl6pPr marL="1714500" indent="0">
              <a:buNone/>
              <a:defRPr sz="1200">
                <a:solidFill>
                  <a:schemeClr val="bg2"/>
                </a:solidFill>
              </a:defRPr>
            </a:lvl6pPr>
          </a:lstStyle>
          <a:p>
            <a:pPr lvl="0"/>
            <a:r>
              <a:rPr lang="en-GB" dirty="0"/>
              <a:t>Click to start texting</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23">
            <a:extLst>
              <a:ext uri="{FF2B5EF4-FFF2-40B4-BE49-F238E27FC236}">
                <a16:creationId xmlns:a16="http://schemas.microsoft.com/office/drawing/2014/main" id="{BEC1305C-EE6D-B273-81E8-F69F3EBB5283}"/>
              </a:ext>
            </a:extLst>
          </p:cNvPr>
          <p:cNvSpPr>
            <a:spLocks noGrp="1"/>
          </p:cNvSpPr>
          <p:nvPr>
            <p:ph type="body" sz="quarter" idx="12" hasCustomPrompt="1"/>
          </p:nvPr>
        </p:nvSpPr>
        <p:spPr>
          <a:xfrm>
            <a:off x="0" y="-813859"/>
            <a:ext cx="990000" cy="468000"/>
          </a:xfrm>
          <a:prstGeom prst="rect">
            <a:avLst/>
          </a:prstGeom>
          <a:noFill/>
          <a:ln>
            <a:noFill/>
          </a:ln>
        </p:spPr>
        <p:txBody>
          <a:bodyPr lIns="0" tIns="0" rIns="0" bIns="0" anchor="t"/>
          <a:lstStyle>
            <a:lvl1pPr marL="0" indent="0" algn="l">
              <a:spcBef>
                <a:spcPts val="0"/>
              </a:spcBef>
              <a:buNone/>
              <a:defRPr sz="2800" b="1">
                <a:solidFill>
                  <a:schemeClr val="bg2"/>
                </a:soli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a:t>
            </a:r>
          </a:p>
        </p:txBody>
      </p:sp>
      <p:sp>
        <p:nvSpPr>
          <p:cNvPr id="14" name="Text Placeholder 26">
            <a:extLst>
              <a:ext uri="{FF2B5EF4-FFF2-40B4-BE49-F238E27FC236}">
                <a16:creationId xmlns:a16="http://schemas.microsoft.com/office/drawing/2014/main" id="{3E9E154A-941E-50CC-E025-FB137978FDD5}"/>
              </a:ext>
            </a:extLst>
          </p:cNvPr>
          <p:cNvSpPr>
            <a:spLocks noGrp="1"/>
          </p:cNvSpPr>
          <p:nvPr>
            <p:ph type="body" sz="quarter" idx="13" hasCustomPrompt="1"/>
          </p:nvPr>
        </p:nvSpPr>
        <p:spPr>
          <a:xfrm>
            <a:off x="2038500" y="-813859"/>
            <a:ext cx="990000" cy="468000"/>
          </a:xfrm>
          <a:prstGeom prst="rect">
            <a:avLst/>
          </a:prstGeom>
          <a:noFill/>
          <a:ln>
            <a:noFill/>
          </a:ln>
        </p:spPr>
        <p:txBody>
          <a:bodyPr lIns="0" tIns="0" rIns="0" bIns="0" anchor="t"/>
          <a:lstStyle>
            <a:lvl1pPr marL="0" indent="0" algn="l">
              <a:lnSpc>
                <a:spcPct val="100000"/>
              </a:lnSpc>
              <a:spcBef>
                <a:spcPts val="600"/>
              </a:spcBef>
              <a:buNone/>
              <a:defRPr sz="1800" b="0">
                <a:solidFill>
                  <a:schemeClr val="tx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Subtitle</a:t>
            </a:r>
          </a:p>
        </p:txBody>
      </p:sp>
      <p:sp>
        <p:nvSpPr>
          <p:cNvPr id="15" name="Text Placeholder 26">
            <a:extLst>
              <a:ext uri="{FF2B5EF4-FFF2-40B4-BE49-F238E27FC236}">
                <a16:creationId xmlns:a16="http://schemas.microsoft.com/office/drawing/2014/main" id="{3C92B632-A930-2380-EF63-EE6120D7563B}"/>
              </a:ext>
            </a:extLst>
          </p:cNvPr>
          <p:cNvSpPr>
            <a:spLocks noGrp="1"/>
          </p:cNvSpPr>
          <p:nvPr>
            <p:ph type="body" sz="quarter" idx="15" hasCustomPrompt="1"/>
          </p:nvPr>
        </p:nvSpPr>
        <p:spPr>
          <a:xfrm>
            <a:off x="3057750" y="-813859"/>
            <a:ext cx="990000" cy="468000"/>
          </a:xfrm>
          <a:prstGeom prst="rect">
            <a:avLst/>
          </a:prstGeom>
          <a:noFill/>
          <a:ln>
            <a:noFill/>
          </a:ln>
        </p:spPr>
        <p:txBody>
          <a:bodyPr lIns="0" tIns="0" rIns="0" bIns="0" anchor="t"/>
          <a:lstStyle>
            <a:lvl1pPr marL="0" indent="0" algn="l">
              <a:spcBef>
                <a:spcPts val="0"/>
              </a:spcBef>
              <a:buNone/>
              <a:defRPr sz="1600" b="1">
                <a:solidFill>
                  <a:schemeClr val="bg2"/>
                </a:solidFill>
                <a:latin typeface="+mj-lt"/>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 title1</a:t>
            </a:r>
          </a:p>
        </p:txBody>
      </p:sp>
      <p:sp>
        <p:nvSpPr>
          <p:cNvPr id="16" name="Text Placeholder 26">
            <a:extLst>
              <a:ext uri="{FF2B5EF4-FFF2-40B4-BE49-F238E27FC236}">
                <a16:creationId xmlns:a16="http://schemas.microsoft.com/office/drawing/2014/main" id="{86C43BB4-0E99-E043-DFEA-7106EB426CDF}"/>
              </a:ext>
            </a:extLst>
          </p:cNvPr>
          <p:cNvSpPr>
            <a:spLocks noGrp="1"/>
          </p:cNvSpPr>
          <p:nvPr>
            <p:ph type="body" sz="quarter" idx="16" hasCustomPrompt="1"/>
          </p:nvPr>
        </p:nvSpPr>
        <p:spPr>
          <a:xfrm>
            <a:off x="5096250" y="-813859"/>
            <a:ext cx="990000" cy="468000"/>
          </a:xfrm>
          <a:prstGeom prst="rect">
            <a:avLst/>
          </a:prstGeom>
          <a:noFill/>
          <a:ln>
            <a:noFill/>
          </a:ln>
        </p:spPr>
        <p:txBody>
          <a:bodyPr lIns="0" tIns="0" rIns="0" bIns="0" anchor="t"/>
          <a:lstStyle>
            <a:lvl1pPr marL="0" indent="0" algn="l">
              <a:lnSpc>
                <a:spcPct val="100000"/>
              </a:lnSpc>
              <a:spcBef>
                <a:spcPts val="600"/>
              </a:spcBef>
              <a:buNone/>
              <a:defRPr sz="12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Text</a:t>
            </a:r>
          </a:p>
        </p:txBody>
      </p:sp>
      <p:sp>
        <p:nvSpPr>
          <p:cNvPr id="17" name="Text Placeholder 26">
            <a:extLst>
              <a:ext uri="{FF2B5EF4-FFF2-40B4-BE49-F238E27FC236}">
                <a16:creationId xmlns:a16="http://schemas.microsoft.com/office/drawing/2014/main" id="{E9C1C8C5-E422-4E32-76D2-1DF459163225}"/>
              </a:ext>
            </a:extLst>
          </p:cNvPr>
          <p:cNvSpPr>
            <a:spLocks noGrp="1"/>
          </p:cNvSpPr>
          <p:nvPr>
            <p:ph type="body" sz="quarter" idx="20" hasCustomPrompt="1"/>
          </p:nvPr>
        </p:nvSpPr>
        <p:spPr>
          <a:xfrm>
            <a:off x="6115500" y="-813859"/>
            <a:ext cx="990000" cy="468000"/>
          </a:xfrm>
          <a:prstGeom prst="rect">
            <a:avLst/>
          </a:prstGeom>
          <a:noFill/>
          <a:ln>
            <a:noFill/>
          </a:ln>
        </p:spPr>
        <p:txBody>
          <a:bodyPr lIns="0" tIns="0" rIns="0" bIns="0" anchor="t"/>
          <a:lstStyle>
            <a:lvl1pPr marL="0" indent="0" algn="l">
              <a:lnSpc>
                <a:spcPct val="100000"/>
              </a:lnSpc>
              <a:spcBef>
                <a:spcPts val="600"/>
              </a:spcBef>
              <a:buNone/>
              <a:defRPr sz="800" b="0">
                <a:solidFill>
                  <a:schemeClr val="bg2"/>
                </a:solidFill>
              </a:defRPr>
            </a:lvl1pPr>
            <a:lvl2pPr marL="342900" indent="0">
              <a:buNone/>
              <a:defRPr b="1">
                <a:solidFill>
                  <a:schemeClr val="bg2">
                    <a:lumMod val="75000"/>
                    <a:lumOff val="25000"/>
                  </a:schemeClr>
                </a:solidFill>
              </a:defRPr>
            </a:lvl2pPr>
            <a:lvl3pPr marL="685800" indent="0">
              <a:buNone/>
              <a:defRPr b="1">
                <a:solidFill>
                  <a:schemeClr val="bg2">
                    <a:lumMod val="75000"/>
                    <a:lumOff val="25000"/>
                  </a:schemeClr>
                </a:solidFill>
              </a:defRPr>
            </a:lvl3pPr>
            <a:lvl4pPr marL="1028700" indent="0">
              <a:buNone/>
              <a:defRPr b="1">
                <a:solidFill>
                  <a:schemeClr val="bg2">
                    <a:lumMod val="75000"/>
                    <a:lumOff val="25000"/>
                  </a:schemeClr>
                </a:solidFill>
              </a:defRPr>
            </a:lvl4pPr>
            <a:lvl5pPr marL="1371600" indent="0">
              <a:buNone/>
              <a:defRPr b="1">
                <a:solidFill>
                  <a:schemeClr val="bg2">
                    <a:lumMod val="75000"/>
                    <a:lumOff val="25000"/>
                  </a:schemeClr>
                </a:solidFill>
              </a:defRPr>
            </a:lvl5pPr>
          </a:lstStyle>
          <a:p>
            <a:pPr lvl="0"/>
            <a:r>
              <a:rPr lang="en-US" dirty="0"/>
              <a:t>Caption</a:t>
            </a:r>
          </a:p>
        </p:txBody>
      </p:sp>
      <p:sp>
        <p:nvSpPr>
          <p:cNvPr id="18" name="Text Placeholder 23">
            <a:extLst>
              <a:ext uri="{FF2B5EF4-FFF2-40B4-BE49-F238E27FC236}">
                <a16:creationId xmlns:a16="http://schemas.microsoft.com/office/drawing/2014/main" id="{23156034-C895-EFB3-4887-B731CEE590E6}"/>
              </a:ext>
            </a:extLst>
          </p:cNvPr>
          <p:cNvSpPr>
            <a:spLocks noGrp="1"/>
          </p:cNvSpPr>
          <p:nvPr>
            <p:ph type="body" sz="quarter" idx="28" hasCustomPrompt="1"/>
          </p:nvPr>
        </p:nvSpPr>
        <p:spPr>
          <a:xfrm>
            <a:off x="1019250" y="-813859"/>
            <a:ext cx="990000" cy="468000"/>
          </a:xfrm>
          <a:prstGeom prst="rect">
            <a:avLst/>
          </a:prstGeom>
          <a:noFill/>
          <a:ln>
            <a:noFill/>
          </a:ln>
        </p:spPr>
        <p:txBody>
          <a:bodyPr lIns="0" tIns="0" rIns="0" bIns="0" anchor="t"/>
          <a:lstStyle>
            <a:lvl1pPr marL="0" indent="0" algn="l">
              <a:spcBef>
                <a:spcPts val="0"/>
              </a:spcBef>
              <a:buNone/>
              <a:defRPr sz="28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Title2</a:t>
            </a:r>
          </a:p>
        </p:txBody>
      </p:sp>
      <p:sp>
        <p:nvSpPr>
          <p:cNvPr id="19" name="Text Placeholder 23">
            <a:extLst>
              <a:ext uri="{FF2B5EF4-FFF2-40B4-BE49-F238E27FC236}">
                <a16:creationId xmlns:a16="http://schemas.microsoft.com/office/drawing/2014/main" id="{C08F67E3-09C4-B92E-C3BA-2C381A3902DC}"/>
              </a:ext>
            </a:extLst>
          </p:cNvPr>
          <p:cNvSpPr>
            <a:spLocks noGrp="1"/>
          </p:cNvSpPr>
          <p:nvPr>
            <p:ph type="body" sz="quarter" idx="29" hasCustomPrompt="1"/>
          </p:nvPr>
        </p:nvSpPr>
        <p:spPr>
          <a:xfrm>
            <a:off x="4077000" y="-813859"/>
            <a:ext cx="990000" cy="468000"/>
          </a:xfrm>
          <a:prstGeom prst="rect">
            <a:avLst/>
          </a:prstGeom>
          <a:noFill/>
          <a:ln>
            <a:noFill/>
          </a:ln>
        </p:spPr>
        <p:txBody>
          <a:bodyPr lIns="0" tIns="0" rIns="0" bIns="0" anchor="t"/>
          <a:lstStyle>
            <a:lvl1pPr marL="0" indent="0" algn="l">
              <a:spcBef>
                <a:spcPts val="0"/>
              </a:spcBef>
              <a:buNone/>
              <a:defRPr sz="1600" b="1">
                <a:gradFill>
                  <a:gsLst>
                    <a:gs pos="20000">
                      <a:srgbClr val="006EDE"/>
                    </a:gs>
                    <a:gs pos="100000">
                      <a:srgbClr val="6EE6FF"/>
                    </a:gs>
                  </a:gsLst>
                  <a:lin ang="18900000" scaled="0"/>
                </a:gradFill>
                <a:latin typeface="+mj-lt"/>
              </a:defRPr>
            </a:lvl1pPr>
            <a:lvl2pPr marL="342900" indent="0">
              <a:buNone/>
              <a:defRPr sz="2800" b="1">
                <a:solidFill>
                  <a:schemeClr val="bg2"/>
                </a:solidFill>
              </a:defRPr>
            </a:lvl2pPr>
            <a:lvl3pPr marL="685800" indent="0">
              <a:buNone/>
              <a:defRPr sz="2800" b="1">
                <a:solidFill>
                  <a:schemeClr val="bg2"/>
                </a:solidFill>
              </a:defRPr>
            </a:lvl3pPr>
            <a:lvl4pPr marL="1028700" indent="0">
              <a:buNone/>
              <a:defRPr sz="2800" b="1">
                <a:solidFill>
                  <a:schemeClr val="bg2"/>
                </a:solidFill>
              </a:defRPr>
            </a:lvl4pPr>
            <a:lvl5pPr marL="1371600" indent="0">
              <a:buNone/>
              <a:defRPr sz="2800" b="1">
                <a:solidFill>
                  <a:schemeClr val="bg2"/>
                </a:solidFill>
              </a:defRPr>
            </a:lvl5pPr>
          </a:lstStyle>
          <a:p>
            <a:pPr lvl="0"/>
            <a:r>
              <a:rPr lang="en-US" dirty="0"/>
              <a:t>Text title2</a:t>
            </a:r>
          </a:p>
        </p:txBody>
      </p:sp>
      <p:sp>
        <p:nvSpPr>
          <p:cNvPr id="20" name="Text Placeholder 26">
            <a:extLst>
              <a:ext uri="{FF2B5EF4-FFF2-40B4-BE49-F238E27FC236}">
                <a16:creationId xmlns:a16="http://schemas.microsoft.com/office/drawing/2014/main" id="{3C446556-83D0-AAB7-6328-99C0366DF540}"/>
              </a:ext>
            </a:extLst>
          </p:cNvPr>
          <p:cNvSpPr>
            <a:spLocks noGrp="1"/>
          </p:cNvSpPr>
          <p:nvPr>
            <p:ph type="body" sz="quarter" idx="30" hasCustomPrompt="1"/>
          </p:nvPr>
        </p:nvSpPr>
        <p:spPr>
          <a:xfrm>
            <a:off x="7134750" y="-813859"/>
            <a:ext cx="990000" cy="468000"/>
          </a:xfrm>
          <a:prstGeom prst="rect">
            <a:avLst/>
          </a:prstGeom>
          <a:noFill/>
          <a:ln>
            <a:noFill/>
          </a:ln>
        </p:spPr>
        <p:txBody>
          <a:bodyPr lIns="0" tIns="0" rIns="0" bIns="0" anchor="t"/>
          <a:lstStyle>
            <a:lvl1pPr marL="144000" indent="-144000" algn="l">
              <a:lnSpc>
                <a:spcPct val="100000"/>
              </a:lnSpc>
              <a:spcBef>
                <a:spcPts val="600"/>
              </a:spcBef>
              <a:buFont typeface="Wingdings" pitchFamily="2" charset="2"/>
              <a:buChar char="§"/>
              <a:defRPr sz="1200" b="0">
                <a:solidFill>
                  <a:schemeClr val="bg2"/>
                </a:solidFill>
              </a:defRPr>
            </a:lvl1pPr>
            <a:lvl2pPr marL="288000" indent="-144000">
              <a:lnSpc>
                <a:spcPct val="100000"/>
              </a:lnSpc>
              <a:spcBef>
                <a:spcPts val="600"/>
              </a:spcBef>
              <a:buFont typeface="Arial" panose="020B0604020202020204" pitchFamily="34" charset="0"/>
              <a:buChar char="•"/>
              <a:defRPr sz="1050" b="0">
                <a:solidFill>
                  <a:schemeClr val="bg2"/>
                </a:solidFill>
              </a:defRPr>
            </a:lvl2pPr>
            <a:lvl3pPr marL="504000" indent="-216000" algn="l" defTabSz="685800" rtl="0" eaLnBrk="1" latinLnBrk="0" hangingPunct="1">
              <a:lnSpc>
                <a:spcPct val="100000"/>
              </a:lnSpc>
              <a:spcBef>
                <a:spcPts val="600"/>
              </a:spcBef>
              <a:buFont typeface="+mj-lt"/>
              <a:buAutoNum type="alphaLcParenR"/>
              <a:defRPr lang="en-US" sz="1000" kern="1200" dirty="0">
                <a:solidFill>
                  <a:schemeClr val="bg2"/>
                </a:solidFill>
                <a:latin typeface="+mn-lt"/>
                <a:ea typeface="+mn-ea"/>
                <a:cs typeface="+mn-cs"/>
              </a:defRPr>
            </a:lvl3pPr>
            <a:lvl4pPr marL="648000" indent="-144000">
              <a:lnSpc>
                <a:spcPct val="100000"/>
              </a:lnSpc>
              <a:spcBef>
                <a:spcPts val="600"/>
              </a:spcBef>
              <a:buFont typeface="+mj-lt"/>
              <a:buAutoNum type="romanLcPeriod"/>
              <a:defRPr sz="900" b="0">
                <a:solidFill>
                  <a:schemeClr val="bg2"/>
                </a:solidFill>
              </a:defRPr>
            </a:lvl4pPr>
            <a:lvl5pPr marL="819450" indent="-171450">
              <a:lnSpc>
                <a:spcPct val="100000"/>
              </a:lnSpc>
              <a:spcBef>
                <a:spcPts val="600"/>
              </a:spcBef>
              <a:buFont typeface="Arial" panose="020B0604020202020204" pitchFamily="34" charset="0"/>
              <a:buChar char="•"/>
              <a:defRPr sz="800" b="0">
                <a:solidFill>
                  <a:schemeClr val="bg2"/>
                </a:solidFill>
              </a:defRPr>
            </a:lvl5pPr>
          </a:lstStyle>
          <a:p>
            <a:pPr lvl="0"/>
            <a:r>
              <a:rPr lang="en-US" dirty="0"/>
              <a:t>Bullet points</a:t>
            </a:r>
          </a:p>
          <a:p>
            <a:pPr lvl="1"/>
            <a:r>
              <a:rPr lang="en-US" dirty="0"/>
              <a:t>Level 2</a:t>
            </a:r>
          </a:p>
          <a:p>
            <a:pPr lvl="2"/>
            <a:r>
              <a:rPr lang="en-US" dirty="0"/>
              <a:t>Level 3</a:t>
            </a:r>
          </a:p>
          <a:p>
            <a:pPr lvl="3"/>
            <a:r>
              <a:rPr lang="en-US" dirty="0"/>
              <a:t>Level 4</a:t>
            </a:r>
          </a:p>
          <a:p>
            <a:pPr lvl="4"/>
            <a:r>
              <a:rPr lang="en-US" dirty="0"/>
              <a:t>Level 5</a:t>
            </a:r>
          </a:p>
        </p:txBody>
      </p:sp>
      <p:sp>
        <p:nvSpPr>
          <p:cNvPr id="21" name="Text Placeholder 26">
            <a:extLst>
              <a:ext uri="{FF2B5EF4-FFF2-40B4-BE49-F238E27FC236}">
                <a16:creationId xmlns:a16="http://schemas.microsoft.com/office/drawing/2014/main" id="{1B59E61C-4F7C-9130-318E-017E5BF6B94F}"/>
              </a:ext>
            </a:extLst>
          </p:cNvPr>
          <p:cNvSpPr>
            <a:spLocks noGrp="1"/>
          </p:cNvSpPr>
          <p:nvPr>
            <p:ph type="body" sz="quarter" idx="31" hasCustomPrompt="1"/>
          </p:nvPr>
        </p:nvSpPr>
        <p:spPr>
          <a:xfrm>
            <a:off x="8154001" y="-812548"/>
            <a:ext cx="990000" cy="466689"/>
          </a:xfrm>
          <a:prstGeom prst="rect">
            <a:avLst/>
          </a:prstGeom>
          <a:noFill/>
          <a:ln>
            <a:noFill/>
          </a:ln>
        </p:spPr>
        <p:txBody>
          <a:bodyPr lIns="0" tIns="0" rIns="0" bIns="0" anchor="t"/>
          <a:lstStyle>
            <a:lvl1pPr marL="228600" indent="-228600" algn="l">
              <a:lnSpc>
                <a:spcPct val="100000"/>
              </a:lnSpc>
              <a:spcBef>
                <a:spcPts val="600"/>
              </a:spcBef>
              <a:buFont typeface="+mj-lt"/>
              <a:buAutoNum type="arabicPeriod"/>
              <a:defRPr sz="1200" b="0">
                <a:solidFill>
                  <a:schemeClr val="bg2"/>
                </a:solidFill>
              </a:defRPr>
            </a:lvl1pPr>
            <a:lvl2pPr marL="460800" indent="-228600">
              <a:lnSpc>
                <a:spcPct val="100000"/>
              </a:lnSpc>
              <a:spcBef>
                <a:spcPts val="600"/>
              </a:spcBef>
              <a:buFont typeface="+mj-lt"/>
              <a:buAutoNum type="arabicParenR"/>
              <a:defRPr sz="1000" b="0">
                <a:solidFill>
                  <a:schemeClr val="bg2"/>
                </a:solidFill>
              </a:defRPr>
            </a:lvl2pPr>
            <a:lvl3pPr marL="691200" indent="-230400" algn="l" defTabSz="685800" rtl="0" eaLnBrk="1" latinLnBrk="0" hangingPunct="1">
              <a:lnSpc>
                <a:spcPct val="100000"/>
              </a:lnSpc>
              <a:spcBef>
                <a:spcPts val="600"/>
              </a:spcBef>
              <a:buFont typeface="+mj-lt"/>
              <a:buAutoNum type="alphaLcParenR"/>
              <a:defRPr lang="en-US" sz="900" kern="1200" dirty="0">
                <a:solidFill>
                  <a:schemeClr val="bg2"/>
                </a:solidFill>
                <a:latin typeface="+mn-lt"/>
                <a:ea typeface="+mn-ea"/>
                <a:cs typeface="+mn-cs"/>
              </a:defRPr>
            </a:lvl3pPr>
            <a:lvl4pPr marL="835200" indent="-144000">
              <a:lnSpc>
                <a:spcPct val="100000"/>
              </a:lnSpc>
              <a:spcBef>
                <a:spcPts val="600"/>
              </a:spcBef>
              <a:buFont typeface="+mj-lt"/>
              <a:buAutoNum type="romanLcPeriod"/>
              <a:defRPr sz="800" b="0">
                <a:solidFill>
                  <a:schemeClr val="bg2"/>
                </a:solidFill>
              </a:defRPr>
            </a:lvl4pPr>
            <a:lvl5pPr marL="876600" indent="-228600">
              <a:lnSpc>
                <a:spcPct val="100000"/>
              </a:lnSpc>
              <a:spcBef>
                <a:spcPts val="600"/>
              </a:spcBef>
              <a:buFont typeface="+mj-lt"/>
              <a:buAutoNum type="arabicPeriod"/>
              <a:defRPr sz="800" b="0">
                <a:solidFill>
                  <a:schemeClr val="bg2"/>
                </a:solidFill>
              </a:defRPr>
            </a:lvl5pPr>
          </a:lstStyle>
          <a:p>
            <a:pPr lvl="0"/>
            <a:r>
              <a:rPr lang="en-US" dirty="0"/>
              <a:t>Numbering</a:t>
            </a:r>
          </a:p>
          <a:p>
            <a:pPr lvl="1"/>
            <a:r>
              <a:rPr lang="en-US" dirty="0"/>
              <a:t>Level 2</a:t>
            </a:r>
          </a:p>
          <a:p>
            <a:pPr lvl="2"/>
            <a:r>
              <a:rPr lang="en-US" dirty="0"/>
              <a:t>Level 3</a:t>
            </a:r>
          </a:p>
          <a:p>
            <a:pPr lvl="3"/>
            <a:r>
              <a:rPr lang="en-US" dirty="0"/>
              <a:t>Level 4</a:t>
            </a:r>
          </a:p>
        </p:txBody>
      </p:sp>
    </p:spTree>
    <p:extLst>
      <p:ext uri="{BB962C8B-B14F-4D97-AF65-F5344CB8AC3E}">
        <p14:creationId xmlns:p14="http://schemas.microsoft.com/office/powerpoint/2010/main" val="318716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Rectangle 8"/>
          <p:cNvSpPr/>
          <p:nvPr userDrawn="1"/>
        </p:nvSpPr>
        <p:spPr>
          <a:xfrm>
            <a:off x="0" y="4766118"/>
            <a:ext cx="9144000" cy="3873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mj-lt"/>
            </a:endParaRPr>
          </a:p>
        </p:txBody>
      </p:sp>
      <p:sp>
        <p:nvSpPr>
          <p:cNvPr id="2" name="Title Placeholder 1"/>
          <p:cNvSpPr>
            <a:spLocks noGrp="1"/>
          </p:cNvSpPr>
          <p:nvPr>
            <p:ph type="title"/>
          </p:nvPr>
        </p:nvSpPr>
        <p:spPr>
          <a:xfrm>
            <a:off x="383607" y="239263"/>
            <a:ext cx="8365106" cy="711649"/>
          </a:xfrm>
          <a:prstGeom prst="rect">
            <a:avLst/>
          </a:prstGeom>
        </p:spPr>
        <p:txBody>
          <a:bodyPr vert="horz" wrap="square" lIns="0" tIns="0" rIns="0" bIns="0" rtlCol="0" anchor="t" anchorCtr="0">
            <a:noAutofit/>
          </a:bodyPr>
          <a:lstStyle/>
          <a:p>
            <a:r>
              <a:rPr lang="en-US" dirty="0"/>
              <a:t>Click to add Title</a:t>
            </a:r>
          </a:p>
        </p:txBody>
      </p:sp>
      <p:sp>
        <p:nvSpPr>
          <p:cNvPr id="20" name="TextBox 19"/>
          <p:cNvSpPr txBox="1"/>
          <p:nvPr userDrawn="1"/>
        </p:nvSpPr>
        <p:spPr>
          <a:xfrm>
            <a:off x="7588251" y="4787232"/>
            <a:ext cx="1262088" cy="319760"/>
          </a:xfrm>
          <a:prstGeom prst="rect">
            <a:avLst/>
          </a:prstGeom>
          <a:noFill/>
        </p:spPr>
        <p:txBody>
          <a:bodyPr wrap="square" rtlCol="0" anchor="ctr" anchorCtr="0">
            <a:noAutofit/>
          </a:bodyPr>
          <a:lstStyle/>
          <a:p>
            <a:pPr algn="r"/>
            <a:fld id="{543EFB28-95C3-4AD7-B235-3AE45BD06154}" type="slidenum">
              <a:rPr lang="en-US" sz="800" b="0" spc="50" smtClean="0">
                <a:solidFill>
                  <a:schemeClr val="bg1"/>
                </a:solidFill>
                <a:latin typeface="+mj-lt"/>
              </a:rPr>
              <a:t>‹#›</a:t>
            </a:fld>
            <a:endParaRPr lang="en-US" sz="800" b="0" spc="50" dirty="0">
              <a:solidFill>
                <a:schemeClr val="bg1"/>
              </a:solidFill>
              <a:latin typeface="+mj-lt"/>
            </a:endParaRPr>
          </a:p>
        </p:txBody>
      </p:sp>
      <p:sp>
        <p:nvSpPr>
          <p:cNvPr id="36" name="TextBox 35"/>
          <p:cNvSpPr txBox="1"/>
          <p:nvPr userDrawn="1"/>
        </p:nvSpPr>
        <p:spPr>
          <a:xfrm>
            <a:off x="0" y="-1076324"/>
            <a:ext cx="9144000" cy="819350"/>
          </a:xfrm>
          <a:prstGeom prst="rect">
            <a:avLst/>
          </a:prstGeom>
          <a:solidFill>
            <a:schemeClr val="bg2"/>
          </a:solidFill>
        </p:spPr>
        <p:txBody>
          <a:bodyPr wrap="square" rtlCol="0">
            <a:noAutofit/>
          </a:bodyPr>
          <a:lstStyle/>
          <a:p>
            <a:pPr algn="ctr"/>
            <a:r>
              <a:rPr lang="en-US" sz="900" u="sng" dirty="0">
                <a:solidFill>
                  <a:schemeClr val="bg1"/>
                </a:solidFill>
              </a:rPr>
              <a:t>PLACE CURSOR</a:t>
            </a:r>
            <a:r>
              <a:rPr lang="en-US" sz="900" u="none" dirty="0">
                <a:solidFill>
                  <a:schemeClr val="bg1"/>
                </a:solidFill>
              </a:rPr>
              <a:t> </a:t>
            </a:r>
            <a:r>
              <a:rPr lang="en-US" sz="900" dirty="0">
                <a:solidFill>
                  <a:schemeClr val="bg1"/>
                </a:solidFill>
              </a:rPr>
              <a:t>ON THE TEXT STYLE,</a:t>
            </a:r>
            <a:r>
              <a:rPr lang="en-US" sz="900" baseline="0" dirty="0">
                <a:solidFill>
                  <a:schemeClr val="bg1"/>
                </a:solidFill>
              </a:rPr>
              <a:t> THEN CLICK </a:t>
            </a:r>
            <a:r>
              <a:rPr lang="en-US" sz="900" b="0" u="sng" baseline="0" dirty="0">
                <a:solidFill>
                  <a:schemeClr val="bg1"/>
                </a:solidFill>
              </a:rPr>
              <a:t>FORMAT PAINTER</a:t>
            </a:r>
            <a:r>
              <a:rPr lang="en-US" sz="900" b="0" u="none" baseline="0" dirty="0">
                <a:solidFill>
                  <a:schemeClr val="bg1"/>
                </a:solidFill>
              </a:rPr>
              <a:t> </a:t>
            </a:r>
            <a:r>
              <a:rPr lang="en-US" sz="900" baseline="0" dirty="0">
                <a:solidFill>
                  <a:schemeClr val="bg1"/>
                </a:solidFill>
              </a:rPr>
              <a:t>IN </a:t>
            </a:r>
            <a:r>
              <a:rPr lang="en-US" sz="900" u="sng" baseline="0" dirty="0">
                <a:solidFill>
                  <a:schemeClr val="bg1"/>
                </a:solidFill>
              </a:rPr>
              <a:t>HOME TAB</a:t>
            </a:r>
            <a:r>
              <a:rPr lang="en-US" sz="900" u="none" baseline="0" dirty="0">
                <a:solidFill>
                  <a:schemeClr val="bg1"/>
                </a:solidFill>
              </a:rPr>
              <a:t> </a:t>
            </a:r>
            <a:r>
              <a:rPr lang="en-US" sz="900" baseline="0" dirty="0">
                <a:solidFill>
                  <a:schemeClr val="bg1"/>
                </a:solidFill>
              </a:rPr>
              <a:t>AND APPLY THE STYLE BY </a:t>
            </a:r>
            <a:r>
              <a:rPr lang="en-US" sz="900" u="sng" baseline="0" dirty="0">
                <a:solidFill>
                  <a:schemeClr val="bg1"/>
                </a:solidFill>
              </a:rPr>
              <a:t>PAINTING YOU TEXT</a:t>
            </a:r>
            <a:endParaRPr lang="en-US" sz="900" u="sng" dirty="0">
              <a:solidFill>
                <a:schemeClr val="bg1"/>
              </a:solidFill>
            </a:endParaRPr>
          </a:p>
        </p:txBody>
      </p:sp>
      <p:grpSp>
        <p:nvGrpSpPr>
          <p:cNvPr id="3" name="Group 2"/>
          <p:cNvGrpSpPr/>
          <p:nvPr userDrawn="1"/>
        </p:nvGrpSpPr>
        <p:grpSpPr>
          <a:xfrm>
            <a:off x="9276815" y="0"/>
            <a:ext cx="361780" cy="5144790"/>
            <a:chOff x="9284435" y="0"/>
            <a:chExt cx="361780" cy="5144790"/>
          </a:xfrm>
        </p:grpSpPr>
        <p:sp>
          <p:nvSpPr>
            <p:cNvPr id="8" name="Rectangle 7"/>
            <p:cNvSpPr/>
            <p:nvPr userDrawn="1"/>
          </p:nvSpPr>
          <p:spPr>
            <a:xfrm>
              <a:off x="9284435" y="0"/>
              <a:ext cx="360000" cy="360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dirty="0">
                <a:solidFill>
                  <a:schemeClr val="bg1">
                    <a:lumMod val="90000"/>
                  </a:schemeClr>
                </a:solidFill>
              </a:endParaRPr>
            </a:p>
          </p:txBody>
        </p:sp>
        <p:sp>
          <p:nvSpPr>
            <p:cNvPr id="10" name="Rectangle 9"/>
            <p:cNvSpPr/>
            <p:nvPr userDrawn="1"/>
          </p:nvSpPr>
          <p:spPr>
            <a:xfrm>
              <a:off x="9284435" y="360000"/>
              <a:ext cx="360000" cy="360000"/>
            </a:xfrm>
            <a:prstGeom prst="rect">
              <a:avLst/>
            </a:prstGeom>
            <a:solidFill>
              <a:schemeClr val="bg2">
                <a:lumMod val="90000"/>
                <a:lumOff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dirty="0">
                <a:solidFill>
                  <a:schemeClr val="bg1">
                    <a:lumMod val="50000"/>
                  </a:schemeClr>
                </a:solidFill>
              </a:endParaRPr>
            </a:p>
          </p:txBody>
        </p:sp>
        <p:sp>
          <p:nvSpPr>
            <p:cNvPr id="11" name="Rectangle 10"/>
            <p:cNvSpPr/>
            <p:nvPr userDrawn="1"/>
          </p:nvSpPr>
          <p:spPr>
            <a:xfrm>
              <a:off x="9284435" y="720000"/>
              <a:ext cx="360000" cy="360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dirty="0">
                <a:solidFill>
                  <a:schemeClr val="bg1">
                    <a:lumMod val="50000"/>
                  </a:schemeClr>
                </a:solidFill>
              </a:endParaRPr>
            </a:p>
          </p:txBody>
        </p:sp>
        <p:sp>
          <p:nvSpPr>
            <p:cNvPr id="12" name="Rectangle 11"/>
            <p:cNvSpPr/>
            <p:nvPr userDrawn="1"/>
          </p:nvSpPr>
          <p:spPr>
            <a:xfrm>
              <a:off x="9284435" y="2216985"/>
              <a:ext cx="360000" cy="360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13" name="Rectangle 12"/>
            <p:cNvSpPr/>
            <p:nvPr userDrawn="1"/>
          </p:nvSpPr>
          <p:spPr>
            <a:xfrm>
              <a:off x="9284435" y="3288740"/>
              <a:ext cx="360000" cy="360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14" name="Rectangle 13"/>
            <p:cNvSpPr/>
            <p:nvPr userDrawn="1"/>
          </p:nvSpPr>
          <p:spPr>
            <a:xfrm>
              <a:off x="9284435" y="2935370"/>
              <a:ext cx="360000" cy="360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15" name="Rectangle 14"/>
            <p:cNvSpPr/>
            <p:nvPr userDrawn="1"/>
          </p:nvSpPr>
          <p:spPr>
            <a:xfrm>
              <a:off x="9284435" y="2576985"/>
              <a:ext cx="360000" cy="360000"/>
            </a:xfrm>
            <a:prstGeom prst="rect">
              <a:avLst/>
            </a:prstGeom>
            <a:solidFill>
              <a:srgbClr val="D92C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16" name="Rectangle 15"/>
            <p:cNvSpPr/>
            <p:nvPr userDrawn="1"/>
          </p:nvSpPr>
          <p:spPr>
            <a:xfrm>
              <a:off x="9284435" y="4424790"/>
              <a:ext cx="360000" cy="360000"/>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18" name="Rectangle 17"/>
            <p:cNvSpPr/>
            <p:nvPr userDrawn="1"/>
          </p:nvSpPr>
          <p:spPr>
            <a:xfrm>
              <a:off x="9284435" y="4784790"/>
              <a:ext cx="360000" cy="360000"/>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19" name="Rectangle 18"/>
            <p:cNvSpPr/>
            <p:nvPr userDrawn="1"/>
          </p:nvSpPr>
          <p:spPr>
            <a:xfrm>
              <a:off x="9286215" y="3706405"/>
              <a:ext cx="360000" cy="360000"/>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21" name="Rectangle 20"/>
            <p:cNvSpPr/>
            <p:nvPr userDrawn="1"/>
          </p:nvSpPr>
          <p:spPr>
            <a:xfrm>
              <a:off x="9284435" y="4066405"/>
              <a:ext cx="360000" cy="360000"/>
            </a:xfrm>
            <a:prstGeom prst="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500" dirty="0">
                <a:solidFill>
                  <a:schemeClr val="bg1">
                    <a:lumMod val="90000"/>
                  </a:schemeClr>
                </a:solidFill>
              </a:endParaRPr>
            </a:p>
          </p:txBody>
        </p:sp>
        <p:sp>
          <p:nvSpPr>
            <p:cNvPr id="22" name="Rectangle 21"/>
            <p:cNvSpPr/>
            <p:nvPr userDrawn="1"/>
          </p:nvSpPr>
          <p:spPr>
            <a:xfrm>
              <a:off x="9284435" y="1800000"/>
              <a:ext cx="360000" cy="360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dirty="0">
                <a:solidFill>
                  <a:schemeClr val="bg1"/>
                </a:solidFill>
              </a:endParaRPr>
            </a:p>
          </p:txBody>
        </p:sp>
        <p:sp>
          <p:nvSpPr>
            <p:cNvPr id="23" name="Rectangle 22"/>
            <p:cNvSpPr/>
            <p:nvPr userDrawn="1"/>
          </p:nvSpPr>
          <p:spPr>
            <a:xfrm>
              <a:off x="9284435" y="1440000"/>
              <a:ext cx="360000" cy="360000"/>
            </a:xfrm>
            <a:prstGeom prst="rect">
              <a:avLst/>
            </a:prstGeom>
            <a:solidFill>
              <a:schemeClr val="tx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dirty="0">
                <a:solidFill>
                  <a:schemeClr val="bg1">
                    <a:lumMod val="90000"/>
                  </a:schemeClr>
                </a:solidFill>
              </a:endParaRPr>
            </a:p>
          </p:txBody>
        </p:sp>
        <p:sp>
          <p:nvSpPr>
            <p:cNvPr id="24" name="Rectangle 23"/>
            <p:cNvSpPr/>
            <p:nvPr userDrawn="1"/>
          </p:nvSpPr>
          <p:spPr>
            <a:xfrm>
              <a:off x="9284435" y="1080000"/>
              <a:ext cx="360000" cy="360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algn="ctr"/>
              <a:endParaRPr lang="en-US" sz="600" dirty="0">
                <a:solidFill>
                  <a:schemeClr val="bg1"/>
                </a:solidFill>
              </a:endParaRPr>
            </a:p>
          </p:txBody>
        </p:sp>
      </p:grpSp>
      <p:sp>
        <p:nvSpPr>
          <p:cNvPr id="26" name="TextBox 25"/>
          <p:cNvSpPr txBox="1"/>
          <p:nvPr userDrawn="1"/>
        </p:nvSpPr>
        <p:spPr>
          <a:xfrm>
            <a:off x="3678724" y="4833292"/>
            <a:ext cx="1221983" cy="194359"/>
          </a:xfrm>
          <a:prstGeom prst="rect">
            <a:avLst/>
          </a:prstGeom>
        </p:spPr>
        <p:txBody>
          <a:bodyPr wrap="square" lIns="0" tIns="0" rIns="0" bIns="0" rtlCol="0">
            <a:noAutofit/>
          </a:bodyPr>
          <a:lstStyle/>
          <a:p>
            <a:pPr defTabSz="432000">
              <a:spcBef>
                <a:spcPts val="600"/>
              </a:spcBef>
            </a:pPr>
            <a:r>
              <a:rPr lang="en-US" sz="600" b="0" i="0" kern="1200" dirty="0">
                <a:solidFill>
                  <a:schemeClr val="tx2">
                    <a:lumMod val="40000"/>
                    <a:lumOff val="60000"/>
                  </a:schemeClr>
                </a:solidFill>
                <a:effectLst/>
                <a:latin typeface="+mn-lt"/>
                <a:ea typeface="+mn-ea"/>
                <a:cs typeface="+mn-cs"/>
              </a:rPr>
              <a:t>Dual headquarters </a:t>
            </a:r>
            <a:br>
              <a:rPr lang="ru-RU" sz="600" b="0" i="0" kern="1200" dirty="0">
                <a:solidFill>
                  <a:schemeClr val="tx2">
                    <a:lumMod val="40000"/>
                    <a:lumOff val="60000"/>
                  </a:schemeClr>
                </a:solidFill>
                <a:effectLst/>
                <a:latin typeface="+mn-lt"/>
                <a:ea typeface="+mn-ea"/>
                <a:cs typeface="+mn-cs"/>
              </a:rPr>
            </a:br>
            <a:r>
              <a:rPr lang="en-US" sz="600" b="0" i="0" kern="1200" dirty="0">
                <a:solidFill>
                  <a:schemeClr val="tx2">
                    <a:lumMod val="40000"/>
                    <a:lumOff val="60000"/>
                  </a:schemeClr>
                </a:solidFill>
                <a:effectLst/>
                <a:latin typeface="+mn-lt"/>
                <a:ea typeface="+mn-ea"/>
                <a:cs typeface="+mn-cs"/>
              </a:rPr>
              <a:t>in Switzerland and Singapore</a:t>
            </a:r>
            <a:endParaRPr lang="en-US" sz="600" dirty="0">
              <a:solidFill>
                <a:schemeClr val="tx2">
                  <a:lumMod val="40000"/>
                  <a:lumOff val="60000"/>
                </a:schemeClr>
              </a:solidFill>
            </a:endParaRPr>
          </a:p>
        </p:txBody>
      </p:sp>
      <p:pic>
        <p:nvPicPr>
          <p:cNvPr id="27" name="Picture 26"/>
          <p:cNvPicPr>
            <a:picLocks noChangeAspect="1"/>
          </p:cNvPicPr>
          <p:nvPr userDrawn="1"/>
        </p:nvPicPr>
        <p:blipFill rotWithShape="1">
          <a:blip r:embed="rId14" cstate="email">
            <a:extLst>
              <a:ext uri="{28A0092B-C50C-407E-A947-70E740481C1C}">
                <a14:useLocalDpi xmlns:a14="http://schemas.microsoft.com/office/drawing/2010/main"/>
              </a:ext>
            </a:extLst>
          </a:blip>
          <a:srcRect/>
          <a:stretch/>
        </p:blipFill>
        <p:spPr>
          <a:xfrm>
            <a:off x="2766675" y="4765427"/>
            <a:ext cx="752070" cy="354132"/>
          </a:xfrm>
          <a:prstGeom prst="rect">
            <a:avLst/>
          </a:prstGeom>
        </p:spPr>
      </p:pic>
      <p:pic>
        <p:nvPicPr>
          <p:cNvPr id="5" name="Picture 4">
            <a:extLst>
              <a:ext uri="{FF2B5EF4-FFF2-40B4-BE49-F238E27FC236}">
                <a16:creationId xmlns:a16="http://schemas.microsoft.com/office/drawing/2014/main" id="{DFB206B6-D215-014B-81AE-4D970B523FD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7748630" y="4880025"/>
            <a:ext cx="693309" cy="167350"/>
          </a:xfrm>
          <a:prstGeom prst="rect">
            <a:avLst/>
          </a:prstGeom>
        </p:spPr>
      </p:pic>
      <p:sp>
        <p:nvSpPr>
          <p:cNvPr id="28" name="TextBox 27">
            <a:extLst>
              <a:ext uri="{FF2B5EF4-FFF2-40B4-BE49-F238E27FC236}">
                <a16:creationId xmlns:a16="http://schemas.microsoft.com/office/drawing/2014/main" id="{953F5CF7-5A2E-FA48-ACC6-2E23EA87C8C0}"/>
              </a:ext>
            </a:extLst>
          </p:cNvPr>
          <p:cNvSpPr txBox="1"/>
          <p:nvPr userDrawn="1"/>
        </p:nvSpPr>
        <p:spPr>
          <a:xfrm>
            <a:off x="5761954" y="4766118"/>
            <a:ext cx="1850433" cy="377382"/>
          </a:xfrm>
          <a:prstGeom prst="rect">
            <a:avLst/>
          </a:prstGeom>
          <a:noFill/>
        </p:spPr>
        <p:txBody>
          <a:bodyPr wrap="square" lIns="0" tIns="0" rIns="0" bIns="0" rtlCol="0" anchor="ctr" anchorCtr="0">
            <a:noAutofit/>
          </a:bodyPr>
          <a:lstStyle>
            <a:defPPr>
              <a:defRPr lang="en-US"/>
            </a:defPPr>
            <a:lvl1pPr algn="ctr">
              <a:defRPr sz="900" b="0" spc="50" baseline="0">
                <a:solidFill>
                  <a:schemeClr val="tx2"/>
                </a:solidFill>
              </a:defRPr>
            </a:lvl1pPr>
          </a:lstStyle>
          <a:p>
            <a:pPr lvl="0" algn="r"/>
            <a:r>
              <a:rPr lang="en-US" sz="800" b="0" kern="1200" spc="0" baseline="0" dirty="0">
                <a:solidFill>
                  <a:schemeClr val="bg1"/>
                </a:solidFill>
                <a:latin typeface="+mn-lt"/>
                <a:ea typeface="+mn-ea"/>
                <a:cs typeface="+mn-cs"/>
              </a:rPr>
              <a:t>Proprietary and Confidential   © 2021</a:t>
            </a:r>
            <a:endParaRPr lang="en-US" sz="800" spc="0" dirty="0">
              <a:solidFill>
                <a:schemeClr val="bg1"/>
              </a:solidFill>
              <a:latin typeface="+mj-lt"/>
            </a:endParaRPr>
          </a:p>
        </p:txBody>
      </p:sp>
      <p:pic>
        <p:nvPicPr>
          <p:cNvPr id="29" name="圖片 28">
            <a:extLst>
              <a:ext uri="{FF2B5EF4-FFF2-40B4-BE49-F238E27FC236}">
                <a16:creationId xmlns:a16="http://schemas.microsoft.com/office/drawing/2014/main" id="{5EEDBAC0-29CC-4C41-867C-E9DA4E057D77}"/>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47165" y="4881149"/>
            <a:ext cx="1125614" cy="124673"/>
          </a:xfrm>
          <a:prstGeom prst="rect">
            <a:avLst/>
          </a:prstGeom>
        </p:spPr>
      </p:pic>
      <p:sp>
        <p:nvSpPr>
          <p:cNvPr id="30" name="文字方塊 29">
            <a:extLst>
              <a:ext uri="{FF2B5EF4-FFF2-40B4-BE49-F238E27FC236}">
                <a16:creationId xmlns:a16="http://schemas.microsoft.com/office/drawing/2014/main" id="{F4D0E59A-DC63-5F4C-B43B-78257857D446}"/>
              </a:ext>
            </a:extLst>
          </p:cNvPr>
          <p:cNvSpPr txBox="1"/>
          <p:nvPr userDrawn="1"/>
        </p:nvSpPr>
        <p:spPr>
          <a:xfrm>
            <a:off x="1364677" y="4874300"/>
            <a:ext cx="1310381" cy="245259"/>
          </a:xfrm>
          <a:prstGeom prst="rect">
            <a:avLst/>
          </a:prstGeom>
        </p:spPr>
        <p:txBody>
          <a:bodyPr wrap="none" lIns="0" tIns="0" rIns="0" bIns="0" rtlCol="0">
            <a:noAutofit/>
          </a:bodyPr>
          <a:lstStyle/>
          <a:p>
            <a:pPr defTabSz="432000">
              <a:spcBef>
                <a:spcPts val="600"/>
              </a:spcBef>
            </a:pPr>
            <a:r>
              <a:rPr kumimoji="1" lang="zh-TW" altLang="en-US" sz="1000" dirty="0">
                <a:solidFill>
                  <a:schemeClr val="bg1"/>
                </a:solidFill>
              </a:rPr>
              <a:t>台灣總代理 ｜湛揚科技</a:t>
            </a:r>
          </a:p>
        </p:txBody>
      </p:sp>
    </p:spTree>
    <p:extLst>
      <p:ext uri="{BB962C8B-B14F-4D97-AF65-F5344CB8AC3E}">
        <p14:creationId xmlns:p14="http://schemas.microsoft.com/office/powerpoint/2010/main" val="340535878"/>
      </p:ext>
    </p:extLst>
  </p:cSld>
  <p:clrMap bg1="lt1" tx1="dk1" bg2="lt2" tx2="dk2" accent1="accent1" accent2="accent2" accent3="accent3" accent4="accent4" accent5="accent5" accent6="accent6" hlink="hlink" folHlink="folHlink"/>
  <p:sldLayoutIdLst>
    <p:sldLayoutId id="2147483730" r:id="rId1"/>
    <p:sldLayoutId id="2147483732" r:id="rId2"/>
    <p:sldLayoutId id="2147483736" r:id="rId3"/>
    <p:sldLayoutId id="2147483762" r:id="rId4"/>
    <p:sldLayoutId id="2147483764" r:id="rId5"/>
    <p:sldLayoutId id="2147483765" r:id="rId6"/>
    <p:sldLayoutId id="2147483766" r:id="rId7"/>
    <p:sldLayoutId id="2147483767" r:id="rId8"/>
    <p:sldLayoutId id="2147483769" r:id="rId9"/>
    <p:sldLayoutId id="2147483770" r:id="rId10"/>
    <p:sldLayoutId id="2147483771" r:id="rId11"/>
    <p:sldLayoutId id="21474837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2800" b="1" kern="1200">
          <a:solidFill>
            <a:schemeClr val="bg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146">
          <p15:clr>
            <a:srgbClr val="F26B43"/>
          </p15:clr>
        </p15:guide>
        <p15:guide id="14" pos="236">
          <p15:clr>
            <a:srgbClr val="F26B43"/>
          </p15:clr>
        </p15:guide>
        <p15:guide id="15" orient="horz" pos="599">
          <p15:clr>
            <a:srgbClr val="F26B43"/>
          </p15:clr>
        </p15:guide>
        <p15:guide id="16" orient="horz" pos="735">
          <p15:clr>
            <a:srgbClr val="F26B43"/>
          </p15:clr>
        </p15:guide>
        <p15:guide id="17" pos="5511">
          <p15:clr>
            <a:srgbClr val="F26B43"/>
          </p15:clr>
        </p15:guide>
        <p15:guide id="18" orient="horz" pos="2845">
          <p15:clr>
            <a:srgbClr val="F26B43"/>
          </p15:clr>
        </p15:guide>
        <p15:guide id="19" pos="2880">
          <p15:clr>
            <a:srgbClr val="F26B43"/>
          </p15:clr>
        </p15:guide>
        <p15:guide id="20" orient="horz" pos="463">
          <p15:clr>
            <a:srgbClr val="F26B43"/>
          </p15:clr>
        </p15:guide>
        <p15:guide id="21" orient="horz" pos="16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jpe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tiff"/><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tiff"/><Relationship Id="rId9" Type="http://schemas.openxmlformats.org/officeDocument/2006/relationships/image" Target="../media/image17.sv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slideLayout" Target="../slideLayouts/slideLayout7.xml"/><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svg"/><Relationship Id="rId11" Type="http://schemas.openxmlformats.org/officeDocument/2006/relationships/image" Target="../media/image40.jpeg"/><Relationship Id="rId5" Type="http://schemas.openxmlformats.org/officeDocument/2006/relationships/image" Target="../media/image34.png"/><Relationship Id="rId10" Type="http://schemas.openxmlformats.org/officeDocument/2006/relationships/image" Target="../media/image39.jpeg"/><Relationship Id="rId4" Type="http://schemas.openxmlformats.org/officeDocument/2006/relationships/image" Target="../media/image33.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8.tiff"/><Relationship Id="rId7"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68.png"/></Relationships>
</file>

<file path=ppt/slides/_rels/slide19.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8.sv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82.png"/><Relationship Id="rId5" Type="http://schemas.openxmlformats.org/officeDocument/2006/relationships/image" Target="../media/image81.wmf"/><Relationship Id="rId4" Type="http://schemas.openxmlformats.org/officeDocument/2006/relationships/image" Target="../media/image80.wmf"/></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85.png"/><Relationship Id="rId4" Type="http://schemas.openxmlformats.org/officeDocument/2006/relationships/image" Target="../media/image84.pn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B314E-8470-D997-7DB1-F300CB301E0F}"/>
            </a:ext>
          </a:extLst>
        </p:cNvPr>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51A019AA-8257-060E-F2BA-BE28DE5A287C}"/>
              </a:ext>
            </a:extLst>
          </p:cNvPr>
          <p:cNvSpPr>
            <a:spLocks noGrp="1"/>
          </p:cNvSpPr>
          <p:nvPr>
            <p:ph type="body" sz="quarter" idx="12"/>
          </p:nvPr>
        </p:nvSpPr>
        <p:spPr/>
        <p:txBody>
          <a:bodyPr/>
          <a:lstStyle/>
          <a:p>
            <a:endParaRPr lang="zh-TW" altLang="en-US"/>
          </a:p>
        </p:txBody>
      </p:sp>
      <p:sp>
        <p:nvSpPr>
          <p:cNvPr id="5" name="文字版面配置區 4">
            <a:extLst>
              <a:ext uri="{FF2B5EF4-FFF2-40B4-BE49-F238E27FC236}">
                <a16:creationId xmlns:a16="http://schemas.microsoft.com/office/drawing/2014/main" id="{E462F8AF-A86C-5393-DA1C-F698CA50CE09}"/>
              </a:ext>
            </a:extLst>
          </p:cNvPr>
          <p:cNvSpPr>
            <a:spLocks noGrp="1"/>
          </p:cNvSpPr>
          <p:nvPr>
            <p:ph type="body" sz="quarter" idx="13"/>
          </p:nvPr>
        </p:nvSpPr>
        <p:spPr/>
        <p:txBody>
          <a:bodyPr/>
          <a:lstStyle/>
          <a:p>
            <a:endParaRPr lang="zh-TW" altLang="en-US"/>
          </a:p>
        </p:txBody>
      </p:sp>
      <p:sp>
        <p:nvSpPr>
          <p:cNvPr id="6" name="文字版面配置區 5">
            <a:extLst>
              <a:ext uri="{FF2B5EF4-FFF2-40B4-BE49-F238E27FC236}">
                <a16:creationId xmlns:a16="http://schemas.microsoft.com/office/drawing/2014/main" id="{DF99E553-FEE9-15E7-3723-CA887E551985}"/>
              </a:ext>
            </a:extLst>
          </p:cNvPr>
          <p:cNvSpPr>
            <a:spLocks noGrp="1"/>
          </p:cNvSpPr>
          <p:nvPr>
            <p:ph type="body" sz="quarter" idx="14"/>
          </p:nvPr>
        </p:nvSpPr>
        <p:spPr/>
        <p:txBody>
          <a:bodyPr/>
          <a:lstStyle/>
          <a:p>
            <a:endParaRPr lang="zh-TW" altLang="en-US"/>
          </a:p>
        </p:txBody>
      </p:sp>
      <p:sp>
        <p:nvSpPr>
          <p:cNvPr id="7" name="文字版面配置區 6">
            <a:extLst>
              <a:ext uri="{FF2B5EF4-FFF2-40B4-BE49-F238E27FC236}">
                <a16:creationId xmlns:a16="http://schemas.microsoft.com/office/drawing/2014/main" id="{4BE4D502-640B-A8F1-8FF8-0DCF919121B9}"/>
              </a:ext>
            </a:extLst>
          </p:cNvPr>
          <p:cNvSpPr>
            <a:spLocks noGrp="1"/>
          </p:cNvSpPr>
          <p:nvPr>
            <p:ph type="body" sz="quarter" idx="15"/>
          </p:nvPr>
        </p:nvSpPr>
        <p:spPr/>
        <p:txBody>
          <a:bodyPr/>
          <a:lstStyle/>
          <a:p>
            <a:endParaRPr lang="zh-TW" altLang="en-US"/>
          </a:p>
        </p:txBody>
      </p:sp>
      <p:sp>
        <p:nvSpPr>
          <p:cNvPr id="8" name="文字版面配置區 7">
            <a:extLst>
              <a:ext uri="{FF2B5EF4-FFF2-40B4-BE49-F238E27FC236}">
                <a16:creationId xmlns:a16="http://schemas.microsoft.com/office/drawing/2014/main" id="{58055199-9D26-D5EA-D692-E6AE2136F3B5}"/>
              </a:ext>
            </a:extLst>
          </p:cNvPr>
          <p:cNvSpPr>
            <a:spLocks noGrp="1"/>
          </p:cNvSpPr>
          <p:nvPr>
            <p:ph type="body" sz="quarter" idx="16"/>
          </p:nvPr>
        </p:nvSpPr>
        <p:spPr/>
        <p:txBody>
          <a:bodyPr/>
          <a:lstStyle/>
          <a:p>
            <a:endParaRPr lang="zh-TW" altLang="en-US"/>
          </a:p>
        </p:txBody>
      </p:sp>
      <p:sp>
        <p:nvSpPr>
          <p:cNvPr id="9" name="文字版面配置區 8">
            <a:extLst>
              <a:ext uri="{FF2B5EF4-FFF2-40B4-BE49-F238E27FC236}">
                <a16:creationId xmlns:a16="http://schemas.microsoft.com/office/drawing/2014/main" id="{39DB090C-192E-9DCC-4759-C5CD09A013BE}"/>
              </a:ext>
            </a:extLst>
          </p:cNvPr>
          <p:cNvSpPr>
            <a:spLocks noGrp="1"/>
          </p:cNvSpPr>
          <p:nvPr>
            <p:ph type="body" sz="quarter" idx="17"/>
          </p:nvPr>
        </p:nvSpPr>
        <p:spPr/>
        <p:txBody>
          <a:bodyPr/>
          <a:lstStyle/>
          <a:p>
            <a:endParaRPr lang="zh-TW" altLang="en-US"/>
          </a:p>
        </p:txBody>
      </p:sp>
      <p:sp>
        <p:nvSpPr>
          <p:cNvPr id="10" name="文字版面配置區 9">
            <a:extLst>
              <a:ext uri="{FF2B5EF4-FFF2-40B4-BE49-F238E27FC236}">
                <a16:creationId xmlns:a16="http://schemas.microsoft.com/office/drawing/2014/main" id="{33CD0F1C-369C-E131-A536-0BA34AEFB264}"/>
              </a:ext>
            </a:extLst>
          </p:cNvPr>
          <p:cNvSpPr>
            <a:spLocks noGrp="1"/>
          </p:cNvSpPr>
          <p:nvPr>
            <p:ph type="body" sz="quarter" idx="18"/>
          </p:nvPr>
        </p:nvSpPr>
        <p:spPr/>
        <p:txBody>
          <a:bodyPr/>
          <a:lstStyle/>
          <a:p>
            <a:endParaRPr lang="zh-TW" altLang="en-US"/>
          </a:p>
        </p:txBody>
      </p:sp>
      <p:pic>
        <p:nvPicPr>
          <p:cNvPr id="12" name="圖片 11">
            <a:extLst>
              <a:ext uri="{FF2B5EF4-FFF2-40B4-BE49-F238E27FC236}">
                <a16:creationId xmlns:a16="http://schemas.microsoft.com/office/drawing/2014/main" id="{8398A318-3847-D867-C6B2-4FF578B106CC}"/>
              </a:ext>
            </a:extLst>
          </p:cNvPr>
          <p:cNvPicPr>
            <a:picLocks noChangeAspect="1"/>
          </p:cNvPicPr>
          <p:nvPr/>
        </p:nvPicPr>
        <p:blipFill>
          <a:blip r:embed="rId2"/>
          <a:stretch>
            <a:fillRect/>
          </a:stretch>
        </p:blipFill>
        <p:spPr>
          <a:xfrm>
            <a:off x="0" y="0"/>
            <a:ext cx="9181322" cy="4767943"/>
          </a:xfrm>
          <a:prstGeom prst="rect">
            <a:avLst/>
          </a:prstGeom>
        </p:spPr>
      </p:pic>
      <p:sp>
        <p:nvSpPr>
          <p:cNvPr id="11" name="文字方塊 10">
            <a:extLst>
              <a:ext uri="{FF2B5EF4-FFF2-40B4-BE49-F238E27FC236}">
                <a16:creationId xmlns:a16="http://schemas.microsoft.com/office/drawing/2014/main" id="{A08B6D8B-CDCB-AC13-6F90-810AA54FFE0C}"/>
              </a:ext>
            </a:extLst>
          </p:cNvPr>
          <p:cNvSpPr txBox="1"/>
          <p:nvPr/>
        </p:nvSpPr>
        <p:spPr>
          <a:xfrm>
            <a:off x="606489" y="1239896"/>
            <a:ext cx="8048935" cy="2619410"/>
          </a:xfrm>
          <a:prstGeom prst="rect">
            <a:avLst/>
          </a:prstGeom>
        </p:spPr>
        <p:txBody>
          <a:bodyPr wrap="square" lIns="0" tIns="0" rIns="0" bIns="0" rtlCol="0">
            <a:noAutofit/>
          </a:bodyPr>
          <a:lstStyle/>
          <a:p>
            <a:pPr defTabSz="432000">
              <a:spcBef>
                <a:spcPts val="600"/>
              </a:spcBef>
            </a:pPr>
            <a:r>
              <a:rPr lang="en-US" altLang="zh-TW" sz="3200" b="1" dirty="0">
                <a:solidFill>
                  <a:schemeClr val="bg1"/>
                </a:solidFill>
              </a:rPr>
              <a:t># Join  ACPC </a:t>
            </a:r>
            <a:r>
              <a:rPr lang="zh-TW" altLang="en-US" sz="3200" b="1" dirty="0">
                <a:solidFill>
                  <a:schemeClr val="bg1"/>
                </a:solidFill>
              </a:rPr>
              <a:t>共創收益</a:t>
            </a:r>
            <a:r>
              <a:rPr lang="en-US" altLang="zh-TW" sz="3200" b="1" dirty="0">
                <a:solidFill>
                  <a:schemeClr val="bg1"/>
                </a:solidFill>
              </a:rPr>
              <a:t>!</a:t>
            </a:r>
          </a:p>
          <a:p>
            <a:pPr defTabSz="432000">
              <a:spcBef>
                <a:spcPts val="600"/>
              </a:spcBef>
            </a:pPr>
            <a:endParaRPr lang="en-US" altLang="zh-TW" sz="3200" dirty="0">
              <a:solidFill>
                <a:schemeClr val="bg1"/>
              </a:solidFill>
            </a:endParaRPr>
          </a:p>
          <a:p>
            <a:pPr defTabSz="432000">
              <a:spcBef>
                <a:spcPts val="600"/>
              </a:spcBef>
            </a:pPr>
            <a:r>
              <a:rPr lang="en-US" altLang="zh-TW" sz="3200" dirty="0">
                <a:solidFill>
                  <a:schemeClr val="bg1"/>
                </a:solidFill>
              </a:rPr>
              <a:t>Acronis Cyber Protect Cloud</a:t>
            </a:r>
            <a:r>
              <a:rPr lang="zh-TW" altLang="en-US" sz="3200" dirty="0">
                <a:solidFill>
                  <a:schemeClr val="bg1"/>
                </a:solidFill>
              </a:rPr>
              <a:t>簡介</a:t>
            </a:r>
            <a:endParaRPr lang="en-US" altLang="zh-TW" sz="3200" dirty="0">
              <a:solidFill>
                <a:schemeClr val="bg1"/>
              </a:solidFill>
            </a:endParaRPr>
          </a:p>
        </p:txBody>
      </p:sp>
    </p:spTree>
    <p:extLst>
      <p:ext uri="{BB962C8B-B14F-4D97-AF65-F5344CB8AC3E}">
        <p14:creationId xmlns:p14="http://schemas.microsoft.com/office/powerpoint/2010/main" val="4152192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9C59FE8-490A-3B97-7F1A-9B2CACD862C4}"/>
              </a:ext>
            </a:extLst>
          </p:cNvPr>
          <p:cNvSpPr>
            <a:spLocks noGrp="1"/>
          </p:cNvSpPr>
          <p:nvPr>
            <p:ph type="title"/>
          </p:nvPr>
        </p:nvSpPr>
        <p:spPr>
          <a:xfrm>
            <a:off x="152317" y="183529"/>
            <a:ext cx="8365106" cy="713596"/>
          </a:xfrm>
        </p:spPr>
        <p:txBody>
          <a:bodyPr/>
          <a:lstStyle/>
          <a:p>
            <a:r>
              <a:rPr lang="en-US" altLang="zh-TW" dirty="0"/>
              <a:t>Acronis</a:t>
            </a:r>
            <a:r>
              <a:rPr lang="zh-TW" altLang="en-US" dirty="0"/>
              <a:t>安克諾斯公司介紹</a:t>
            </a:r>
          </a:p>
        </p:txBody>
      </p:sp>
      <p:sp>
        <p:nvSpPr>
          <p:cNvPr id="4" name="文字版面配置區 3">
            <a:extLst>
              <a:ext uri="{FF2B5EF4-FFF2-40B4-BE49-F238E27FC236}">
                <a16:creationId xmlns:a16="http://schemas.microsoft.com/office/drawing/2014/main" id="{3C9D486A-8EAA-F60C-F235-319A57FC48B4}"/>
              </a:ext>
            </a:extLst>
          </p:cNvPr>
          <p:cNvSpPr>
            <a:spLocks noGrp="1"/>
          </p:cNvSpPr>
          <p:nvPr>
            <p:ph type="body" sz="quarter" idx="12"/>
          </p:nvPr>
        </p:nvSpPr>
        <p:spPr/>
        <p:txBody>
          <a:bodyPr/>
          <a:lstStyle/>
          <a:p>
            <a:endParaRPr lang="zh-TW" altLang="en-US"/>
          </a:p>
        </p:txBody>
      </p:sp>
      <p:sp>
        <p:nvSpPr>
          <p:cNvPr id="5" name="文字版面配置區 4">
            <a:extLst>
              <a:ext uri="{FF2B5EF4-FFF2-40B4-BE49-F238E27FC236}">
                <a16:creationId xmlns:a16="http://schemas.microsoft.com/office/drawing/2014/main" id="{634761CD-7840-D28C-6E34-D33190470FF3}"/>
              </a:ext>
            </a:extLst>
          </p:cNvPr>
          <p:cNvSpPr>
            <a:spLocks noGrp="1"/>
          </p:cNvSpPr>
          <p:nvPr>
            <p:ph type="body" sz="quarter" idx="13"/>
          </p:nvPr>
        </p:nvSpPr>
        <p:spPr/>
        <p:txBody>
          <a:bodyPr/>
          <a:lstStyle/>
          <a:p>
            <a:endParaRPr lang="zh-TW" altLang="en-US"/>
          </a:p>
        </p:txBody>
      </p:sp>
      <p:sp>
        <p:nvSpPr>
          <p:cNvPr id="6" name="文字版面配置區 5">
            <a:extLst>
              <a:ext uri="{FF2B5EF4-FFF2-40B4-BE49-F238E27FC236}">
                <a16:creationId xmlns:a16="http://schemas.microsoft.com/office/drawing/2014/main" id="{C0E209DF-35F1-4556-347F-48354B00CB19}"/>
              </a:ext>
            </a:extLst>
          </p:cNvPr>
          <p:cNvSpPr>
            <a:spLocks noGrp="1"/>
          </p:cNvSpPr>
          <p:nvPr>
            <p:ph type="body" sz="quarter" idx="14"/>
          </p:nvPr>
        </p:nvSpPr>
        <p:spPr/>
        <p:txBody>
          <a:bodyPr/>
          <a:lstStyle/>
          <a:p>
            <a:endParaRPr lang="zh-TW" altLang="en-US"/>
          </a:p>
        </p:txBody>
      </p:sp>
      <p:sp>
        <p:nvSpPr>
          <p:cNvPr id="7" name="文字版面配置區 6">
            <a:extLst>
              <a:ext uri="{FF2B5EF4-FFF2-40B4-BE49-F238E27FC236}">
                <a16:creationId xmlns:a16="http://schemas.microsoft.com/office/drawing/2014/main" id="{9EA341D3-1767-EFDC-0D20-2AB7F053302C}"/>
              </a:ext>
            </a:extLst>
          </p:cNvPr>
          <p:cNvSpPr>
            <a:spLocks noGrp="1"/>
          </p:cNvSpPr>
          <p:nvPr>
            <p:ph type="body" sz="quarter" idx="15"/>
          </p:nvPr>
        </p:nvSpPr>
        <p:spPr/>
        <p:txBody>
          <a:bodyPr/>
          <a:lstStyle/>
          <a:p>
            <a:endParaRPr lang="zh-TW" altLang="en-US"/>
          </a:p>
        </p:txBody>
      </p:sp>
      <p:sp>
        <p:nvSpPr>
          <p:cNvPr id="8" name="文字版面配置區 7">
            <a:extLst>
              <a:ext uri="{FF2B5EF4-FFF2-40B4-BE49-F238E27FC236}">
                <a16:creationId xmlns:a16="http://schemas.microsoft.com/office/drawing/2014/main" id="{8231D085-0B50-C23D-0932-C90347B8F7CA}"/>
              </a:ext>
            </a:extLst>
          </p:cNvPr>
          <p:cNvSpPr>
            <a:spLocks noGrp="1"/>
          </p:cNvSpPr>
          <p:nvPr>
            <p:ph type="body" sz="quarter" idx="16"/>
          </p:nvPr>
        </p:nvSpPr>
        <p:spPr/>
        <p:txBody>
          <a:bodyPr/>
          <a:lstStyle/>
          <a:p>
            <a:endParaRPr lang="zh-TW" altLang="en-US"/>
          </a:p>
        </p:txBody>
      </p:sp>
      <p:sp>
        <p:nvSpPr>
          <p:cNvPr id="9" name="文字版面配置區 8">
            <a:extLst>
              <a:ext uri="{FF2B5EF4-FFF2-40B4-BE49-F238E27FC236}">
                <a16:creationId xmlns:a16="http://schemas.microsoft.com/office/drawing/2014/main" id="{A7FD2752-F722-51D7-E27F-AEB453CE9C61}"/>
              </a:ext>
            </a:extLst>
          </p:cNvPr>
          <p:cNvSpPr>
            <a:spLocks noGrp="1"/>
          </p:cNvSpPr>
          <p:nvPr>
            <p:ph type="body" sz="quarter" idx="17"/>
          </p:nvPr>
        </p:nvSpPr>
        <p:spPr/>
        <p:txBody>
          <a:bodyPr/>
          <a:lstStyle/>
          <a:p>
            <a:endParaRPr lang="zh-TW" altLang="en-US"/>
          </a:p>
        </p:txBody>
      </p:sp>
      <p:sp>
        <p:nvSpPr>
          <p:cNvPr id="10" name="文字版面配置區 9">
            <a:extLst>
              <a:ext uri="{FF2B5EF4-FFF2-40B4-BE49-F238E27FC236}">
                <a16:creationId xmlns:a16="http://schemas.microsoft.com/office/drawing/2014/main" id="{DB799FFD-28FA-5B8D-FD45-9B35159B733C}"/>
              </a:ext>
            </a:extLst>
          </p:cNvPr>
          <p:cNvSpPr>
            <a:spLocks noGrp="1"/>
          </p:cNvSpPr>
          <p:nvPr>
            <p:ph type="body" sz="quarter" idx="18"/>
          </p:nvPr>
        </p:nvSpPr>
        <p:spPr/>
        <p:txBody>
          <a:bodyPr/>
          <a:lstStyle/>
          <a:p>
            <a:endParaRPr lang="zh-TW" altLang="en-US"/>
          </a:p>
        </p:txBody>
      </p:sp>
      <p:sp>
        <p:nvSpPr>
          <p:cNvPr id="19" name="TextBox 25">
            <a:extLst>
              <a:ext uri="{FF2B5EF4-FFF2-40B4-BE49-F238E27FC236}">
                <a16:creationId xmlns:a16="http://schemas.microsoft.com/office/drawing/2014/main" id="{47B34CBD-CB58-5F7C-EE4E-6EB558A37739}"/>
              </a:ext>
            </a:extLst>
          </p:cNvPr>
          <p:cNvSpPr txBox="1"/>
          <p:nvPr/>
        </p:nvSpPr>
        <p:spPr>
          <a:xfrm>
            <a:off x="241121" y="725752"/>
            <a:ext cx="1641246" cy="1087950"/>
          </a:xfrm>
          <a:prstGeom prst="rect">
            <a:avLst/>
          </a:prstGeom>
          <a:solidFill>
            <a:srgbClr val="FFFFFF">
              <a:lumMod val="95000"/>
            </a:srgbClr>
          </a:solidFill>
        </p:spPr>
        <p:txBody>
          <a:bodyPr wrap="square" lIns="144000" tIns="48000" rtlCol="0" anchor="ctr">
            <a:no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zh-TW" altLang="en-US" sz="1867" b="1" i="0" u="none" strike="noStrike" kern="0" cap="none" spc="0" normalizeH="0" baseline="0" noProof="0" dirty="0">
                <a:ln>
                  <a:noFill/>
                </a:ln>
                <a:solidFill>
                  <a:srgbClr val="00204D"/>
                </a:solidFill>
                <a:effectLst/>
                <a:uLnTx/>
                <a:uFillTx/>
                <a:ea typeface="Noto Sans TC" panose="020B0500000000000000" pitchFamily="34" charset="-128"/>
                <a:cs typeface="+mn-ea"/>
                <a:sym typeface="Arial" panose="020B0604020202020204" pitchFamily="34" charset="0"/>
              </a:rPr>
              <a:t>瑞士</a:t>
            </a:r>
          </a:p>
          <a:p>
            <a:pPr marL="0" marR="0" lvl="0" indent="0" defTabSz="609585"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00204D"/>
              </a:solidFill>
              <a:effectLst/>
              <a:uLnTx/>
              <a:uFillTx/>
              <a:ea typeface="Noto Sans TC" panose="020B0500000000000000" pitchFamily="34" charset="-128"/>
              <a:sym typeface="Arial" panose="020B0604020202020204" pitchFamily="34" charset="0"/>
            </a:endParaRPr>
          </a:p>
        </p:txBody>
      </p:sp>
      <p:sp>
        <p:nvSpPr>
          <p:cNvPr id="22" name="TextBox 28">
            <a:extLst>
              <a:ext uri="{FF2B5EF4-FFF2-40B4-BE49-F238E27FC236}">
                <a16:creationId xmlns:a16="http://schemas.microsoft.com/office/drawing/2014/main" id="{2F85EB54-2304-A7FB-3CE5-84C81CEF56BD}"/>
              </a:ext>
            </a:extLst>
          </p:cNvPr>
          <p:cNvSpPr txBox="1"/>
          <p:nvPr/>
        </p:nvSpPr>
        <p:spPr>
          <a:xfrm>
            <a:off x="2015379" y="725752"/>
            <a:ext cx="1641246" cy="1087950"/>
          </a:xfrm>
          <a:prstGeom prst="rect">
            <a:avLst/>
          </a:prstGeom>
          <a:solidFill>
            <a:srgbClr val="FFFFFF">
              <a:lumMod val="95000"/>
            </a:srgbClr>
          </a:solidFill>
        </p:spPr>
        <p:txBody>
          <a:bodyPr wrap="square" lIns="144000" tIns="48000" rIns="0" rtlCol="0" anchor="ctr">
            <a:no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zh-TW" altLang="en-US" sz="1867" b="1" i="0" u="none" strike="noStrike" kern="0" cap="none" spc="0" normalizeH="0" baseline="0" noProof="0">
                <a:ln>
                  <a:noFill/>
                </a:ln>
                <a:solidFill>
                  <a:srgbClr val="00204D"/>
                </a:solidFill>
                <a:effectLst/>
                <a:uLnTx/>
                <a:uFillTx/>
                <a:ea typeface="Noto Sans TC" panose="020B0500000000000000" pitchFamily="34" charset="-128"/>
                <a:cs typeface="+mn-ea"/>
                <a:sym typeface="Arial" panose="020B0604020202020204" pitchFamily="34" charset="0"/>
              </a:rPr>
              <a:t>新加坡</a:t>
            </a:r>
          </a:p>
          <a:p>
            <a:pPr marL="0" marR="0" lvl="0" indent="0" defTabSz="609585"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00204D"/>
              </a:solidFill>
              <a:effectLst/>
              <a:uLnTx/>
              <a:uFillTx/>
              <a:ea typeface="Noto Sans TC" panose="020B0500000000000000" pitchFamily="34" charset="-128"/>
              <a:sym typeface="Arial" panose="020B0604020202020204" pitchFamily="34" charset="0"/>
            </a:endParaRPr>
          </a:p>
        </p:txBody>
      </p:sp>
      <p:sp>
        <p:nvSpPr>
          <p:cNvPr id="23" name="Rectangle 30">
            <a:extLst>
              <a:ext uri="{FF2B5EF4-FFF2-40B4-BE49-F238E27FC236}">
                <a16:creationId xmlns:a16="http://schemas.microsoft.com/office/drawing/2014/main" id="{91B9ABEF-9701-671D-5B77-C31B423A9752}"/>
              </a:ext>
            </a:extLst>
          </p:cNvPr>
          <p:cNvSpPr/>
          <p:nvPr/>
        </p:nvSpPr>
        <p:spPr>
          <a:xfrm>
            <a:off x="2015379" y="1813703"/>
            <a:ext cx="1641246" cy="2765207"/>
          </a:xfrm>
          <a:prstGeom prst="rect">
            <a:avLst/>
          </a:prstGeom>
          <a:solidFill>
            <a:srgbClr val="005ABE">
              <a:lumMod val="20000"/>
              <a:lumOff val="80000"/>
            </a:srgbClr>
          </a:solidFill>
          <a:ln w="12700" cap="flat" cmpd="sng" algn="ctr">
            <a:noFill/>
            <a:prstDash val="solid"/>
            <a:miter lim="800000"/>
          </a:ln>
          <a:effectLst/>
        </p:spPr>
        <p:txBody>
          <a:bodyPr lIns="144000" tIns="96000" rIns="0" bIns="0" rtlCol="0" anchor="t"/>
          <a:lstStyle/>
          <a:p>
            <a:pPr marL="0" marR="0" lvl="0" indent="0" defTabSz="609585" eaLnBrk="1" fontAlgn="auto" latinLnBrk="0" hangingPunct="1">
              <a:lnSpc>
                <a:spcPct val="100000"/>
              </a:lnSpc>
              <a:spcBef>
                <a:spcPts val="0"/>
              </a:spcBef>
              <a:spcAft>
                <a:spcPts val="0"/>
              </a:spcAft>
              <a:buClrTx/>
              <a:buSzTx/>
              <a:buFontTx/>
              <a:buNone/>
              <a:tabLst/>
              <a:defRPr/>
            </a:pPr>
            <a:r>
              <a:rPr kumimoji="0" lang="zh-TW" altLang="en-US" sz="1400" b="0" i="0" u="none" strike="noStrike" kern="0" cap="none" spc="0" normalizeH="0" baseline="0" noProof="0" dirty="0">
                <a:ln>
                  <a:noFill/>
                </a:ln>
                <a:solidFill>
                  <a:srgbClr val="00204D"/>
                </a:solidFill>
                <a:effectLst/>
                <a:uLnTx/>
                <a:uFillTx/>
                <a:latin typeface="Arial" panose="020B0604020202020204"/>
                <a:ea typeface="Noto Sans TC" panose="020B0500000000000000" pitchFamily="34" charset="-128"/>
                <a:cs typeface="+mn-ea"/>
                <a:sym typeface="Arial" panose="020B0604020202020204" pitchFamily="34" charset="0"/>
              </a:rPr>
              <a:t>於 </a:t>
            </a:r>
            <a:r>
              <a:rPr kumimoji="0" lang="en-US" altLang="zh-TW" sz="1400" b="0" i="0" u="none" strike="noStrike" kern="0" cap="none" spc="0" normalizeH="0" baseline="0" noProof="0" dirty="0">
                <a:ln>
                  <a:noFill/>
                </a:ln>
                <a:solidFill>
                  <a:srgbClr val="00204D"/>
                </a:solidFill>
                <a:effectLst/>
                <a:uLnTx/>
                <a:uFillTx/>
                <a:latin typeface="Arial" panose="020B0604020202020204"/>
                <a:ea typeface="Noto Sans TC" panose="020B0500000000000000" pitchFamily="34" charset="-128"/>
                <a:cs typeface="+mn-ea"/>
                <a:sym typeface="Arial" panose="020B0604020202020204" pitchFamily="34" charset="0"/>
              </a:rPr>
              <a:t>2003 </a:t>
            </a:r>
            <a:r>
              <a:rPr kumimoji="0" lang="zh-TW" altLang="en-US" sz="1400" b="0" i="0" u="none" strike="noStrike" kern="0" cap="none" spc="0" normalizeH="0" baseline="0" noProof="0" dirty="0">
                <a:ln>
                  <a:noFill/>
                </a:ln>
                <a:solidFill>
                  <a:srgbClr val="00204D"/>
                </a:solidFill>
                <a:effectLst/>
                <a:uLnTx/>
                <a:uFillTx/>
                <a:latin typeface="Arial" panose="020B0604020202020204"/>
                <a:ea typeface="Noto Sans TC" panose="020B0500000000000000" pitchFamily="34" charset="-128"/>
                <a:cs typeface="+mn-ea"/>
                <a:sym typeface="Arial" panose="020B0604020202020204" pitchFamily="34" charset="0"/>
              </a:rPr>
              <a:t>年在新加坡成立，目前為國際總部</a:t>
            </a:r>
          </a:p>
        </p:txBody>
      </p:sp>
      <p:sp>
        <p:nvSpPr>
          <p:cNvPr id="25" name="Rectangle 32">
            <a:extLst>
              <a:ext uri="{FF2B5EF4-FFF2-40B4-BE49-F238E27FC236}">
                <a16:creationId xmlns:a16="http://schemas.microsoft.com/office/drawing/2014/main" id="{9585923F-5394-5BCC-833C-24A9BABEB16C}"/>
              </a:ext>
            </a:extLst>
          </p:cNvPr>
          <p:cNvSpPr/>
          <p:nvPr/>
        </p:nvSpPr>
        <p:spPr>
          <a:xfrm>
            <a:off x="241121" y="1813702"/>
            <a:ext cx="1641246" cy="2765207"/>
          </a:xfrm>
          <a:prstGeom prst="rect">
            <a:avLst/>
          </a:prstGeom>
          <a:solidFill>
            <a:srgbClr val="00204D">
              <a:lumMod val="10000"/>
              <a:lumOff val="90000"/>
            </a:srgbClr>
          </a:solidFill>
          <a:ln w="12700" cap="flat" cmpd="sng" algn="ctr">
            <a:noFill/>
            <a:prstDash val="solid"/>
            <a:miter lim="800000"/>
          </a:ln>
          <a:effectLst/>
        </p:spPr>
        <p:txBody>
          <a:bodyPr lIns="144000" tIns="96000" rIns="96000" bIns="0" rtlCol="0" anchor="t"/>
          <a:lstStyle/>
          <a:p>
            <a:pPr marL="0" marR="0" lvl="0" indent="0" defTabSz="609585" eaLnBrk="1" fontAlgn="auto" latinLnBrk="0" hangingPunct="1">
              <a:lnSpc>
                <a:spcPct val="100000"/>
              </a:lnSpc>
              <a:spcBef>
                <a:spcPts val="0"/>
              </a:spcBef>
              <a:spcAft>
                <a:spcPts val="0"/>
              </a:spcAft>
              <a:buClrTx/>
              <a:buSzTx/>
              <a:buFontTx/>
              <a:buNone/>
              <a:tabLst/>
              <a:defRPr/>
            </a:pPr>
            <a:r>
              <a:rPr kumimoji="0" lang="zh-TW" altLang="en-US" sz="1400" b="0" i="0" u="none" strike="noStrike" kern="0" cap="none" spc="0" normalizeH="0" baseline="0" noProof="0">
                <a:ln>
                  <a:noFill/>
                </a:ln>
                <a:solidFill>
                  <a:srgbClr val="00204D"/>
                </a:solidFill>
                <a:effectLst/>
                <a:uLnTx/>
                <a:uFillTx/>
                <a:latin typeface="Arial" panose="020B0604020202020204"/>
                <a:ea typeface="Noto Sans TC" panose="020B0500000000000000" pitchFamily="34" charset="-128"/>
                <a:cs typeface="+mn-ea"/>
                <a:sym typeface="Arial" panose="020B0604020202020204" pitchFamily="34" charset="0"/>
              </a:rPr>
              <a:t>公司總部自 </a:t>
            </a:r>
            <a:r>
              <a:rPr kumimoji="0" lang="en-US" altLang="zh-TW" sz="1400" b="0" i="0" u="none" strike="noStrike" kern="0" cap="none" spc="0" normalizeH="0" baseline="0" noProof="0">
                <a:ln>
                  <a:noFill/>
                </a:ln>
                <a:solidFill>
                  <a:srgbClr val="00204D"/>
                </a:solidFill>
                <a:effectLst/>
                <a:uLnTx/>
                <a:uFillTx/>
                <a:latin typeface="Arial" panose="020B0604020202020204"/>
                <a:ea typeface="Noto Sans TC" panose="020B0500000000000000" pitchFamily="34" charset="-128"/>
                <a:cs typeface="+mn-ea"/>
                <a:sym typeface="Arial" panose="020B0604020202020204" pitchFamily="34" charset="0"/>
              </a:rPr>
              <a:t>2008 </a:t>
            </a:r>
            <a:r>
              <a:rPr kumimoji="0" lang="zh-TW" altLang="en-US" sz="1400" b="0" i="0" u="none" strike="noStrike" kern="0" cap="none" spc="0" normalizeH="0" baseline="0" noProof="0">
                <a:ln>
                  <a:noFill/>
                </a:ln>
                <a:solidFill>
                  <a:srgbClr val="00204D"/>
                </a:solidFill>
                <a:effectLst/>
                <a:uLnTx/>
                <a:uFillTx/>
                <a:latin typeface="Arial" panose="020B0604020202020204"/>
                <a:ea typeface="Noto Sans TC" panose="020B0500000000000000" pitchFamily="34" charset="-128"/>
                <a:cs typeface="+mn-ea"/>
                <a:sym typeface="Arial" panose="020B0604020202020204" pitchFamily="34" charset="0"/>
              </a:rPr>
              <a:t>年起位於瑞士的沙夫豪森</a:t>
            </a:r>
          </a:p>
          <a:p>
            <a:pPr marL="0" marR="0" lvl="0" indent="0" defTabSz="60958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204D"/>
              </a:solidFill>
              <a:effectLst/>
              <a:uLnTx/>
              <a:uFillTx/>
              <a:latin typeface="Arial" panose="020B0604020202020204"/>
              <a:ea typeface="Noto Sans TC" panose="020B0500000000000000" pitchFamily="34" charset="-128"/>
              <a:cs typeface="+mn-cs"/>
              <a:sym typeface="Arial" panose="020B0604020202020204" pitchFamily="34" charset="0"/>
            </a:endParaRPr>
          </a:p>
        </p:txBody>
      </p:sp>
      <p:pic>
        <p:nvPicPr>
          <p:cNvPr id="28" name="Picture 35">
            <a:extLst>
              <a:ext uri="{FF2B5EF4-FFF2-40B4-BE49-F238E27FC236}">
                <a16:creationId xmlns:a16="http://schemas.microsoft.com/office/drawing/2014/main" id="{7F0B5E3A-15C1-B9BB-FB62-DFF8D6BACA1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15379" y="3264302"/>
            <a:ext cx="1641246" cy="1314607"/>
          </a:xfrm>
          <a:prstGeom prst="rect">
            <a:avLst/>
          </a:prstGeom>
        </p:spPr>
      </p:pic>
      <p:pic>
        <p:nvPicPr>
          <p:cNvPr id="29" name="Picture 36">
            <a:extLst>
              <a:ext uri="{FF2B5EF4-FFF2-40B4-BE49-F238E27FC236}">
                <a16:creationId xmlns:a16="http://schemas.microsoft.com/office/drawing/2014/main" id="{8E7EAB95-B00E-6D59-E325-5DB0C363A87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836"/>
          <a:stretch/>
        </p:blipFill>
        <p:spPr>
          <a:xfrm>
            <a:off x="241121" y="3258953"/>
            <a:ext cx="1641246" cy="1319956"/>
          </a:xfrm>
          <a:prstGeom prst="rect">
            <a:avLst/>
          </a:prstGeom>
        </p:spPr>
      </p:pic>
      <p:pic>
        <p:nvPicPr>
          <p:cNvPr id="30" name="Picture 37">
            <a:extLst>
              <a:ext uri="{FF2B5EF4-FFF2-40B4-BE49-F238E27FC236}">
                <a16:creationId xmlns:a16="http://schemas.microsoft.com/office/drawing/2014/main" id="{F6F30B0D-4E05-8AEE-2A32-CCF3252999F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82881" y="3209466"/>
            <a:ext cx="1407896" cy="1359836"/>
          </a:xfrm>
          <a:prstGeom prst="rect">
            <a:avLst/>
          </a:prstGeom>
        </p:spPr>
      </p:pic>
      <p:sp>
        <p:nvSpPr>
          <p:cNvPr id="32" name="TextBox 41">
            <a:extLst>
              <a:ext uri="{FF2B5EF4-FFF2-40B4-BE49-F238E27FC236}">
                <a16:creationId xmlns:a16="http://schemas.microsoft.com/office/drawing/2014/main" id="{B1A15F98-3B04-86B6-8BA9-22E9F3EA3639}"/>
              </a:ext>
            </a:extLst>
          </p:cNvPr>
          <p:cNvSpPr txBox="1"/>
          <p:nvPr/>
        </p:nvSpPr>
        <p:spPr>
          <a:xfrm>
            <a:off x="243723" y="2842874"/>
            <a:ext cx="3412903" cy="424186"/>
          </a:xfrm>
          <a:prstGeom prst="rect">
            <a:avLst/>
          </a:prstGeom>
          <a:solidFill>
            <a:srgbClr val="00204D"/>
          </a:solidFill>
        </p:spPr>
        <p:txBody>
          <a:bodyPr wrap="square" lIns="192000" tIns="48000" rtlCol="0" anchor="ctr">
            <a:noAutofit/>
          </a:bodyP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zh-TW" altLang="en-US" sz="1600" b="0" i="0" u="none" strike="noStrike" kern="0" cap="none" spc="0" normalizeH="0" baseline="0" noProof="0">
                <a:ln>
                  <a:noFill/>
                </a:ln>
                <a:solidFill>
                  <a:srgbClr val="FFFFFF"/>
                </a:solidFill>
                <a:effectLst/>
                <a:uLnTx/>
                <a:uFillTx/>
                <a:ea typeface="Noto Sans TC" panose="020B0500000000000000" pitchFamily="34" charset="-128"/>
                <a:cs typeface="+mn-ea"/>
                <a:sym typeface="Arial" panose="020B0604020202020204" pitchFamily="34" charset="0"/>
              </a:rPr>
              <a:t>雙總部實現雙重保護</a:t>
            </a:r>
          </a:p>
        </p:txBody>
      </p:sp>
      <p:pic>
        <p:nvPicPr>
          <p:cNvPr id="33" name="Picture 3">
            <a:extLst>
              <a:ext uri="{FF2B5EF4-FFF2-40B4-BE49-F238E27FC236}">
                <a16:creationId xmlns:a16="http://schemas.microsoft.com/office/drawing/2014/main" id="{4FC475FA-5BCF-05D6-FCB1-3129E7A975FF}"/>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393062" y="422634"/>
            <a:ext cx="1111621" cy="633857"/>
          </a:xfrm>
          <a:prstGeom prst="rect">
            <a:avLst/>
          </a:prstGeom>
        </p:spPr>
      </p:pic>
      <p:sp>
        <p:nvSpPr>
          <p:cNvPr id="36" name="Rounded Rectangle 23">
            <a:extLst>
              <a:ext uri="{FF2B5EF4-FFF2-40B4-BE49-F238E27FC236}">
                <a16:creationId xmlns:a16="http://schemas.microsoft.com/office/drawing/2014/main" id="{A6140C9E-C365-E8FF-83A0-C6784F98CF7A}"/>
              </a:ext>
            </a:extLst>
          </p:cNvPr>
          <p:cNvSpPr/>
          <p:nvPr/>
        </p:nvSpPr>
        <p:spPr>
          <a:xfrm>
            <a:off x="3823551" y="789158"/>
            <a:ext cx="2346936" cy="1353532"/>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algn="ctr" defTabSz="457189">
              <a:spcBef>
                <a:spcPts val="300"/>
              </a:spcBef>
              <a:defRPr/>
            </a:pPr>
            <a:r>
              <a:rPr lang="en-US" b="1" dirty="0">
                <a:solidFill>
                  <a:srgbClr val="00204D"/>
                </a:solidFill>
                <a:latin typeface="Aptos Display"/>
              </a:rPr>
              <a:t>Global</a:t>
            </a:r>
          </a:p>
          <a:p>
            <a:pPr algn="ctr" defTabSz="457189">
              <a:spcBef>
                <a:spcPts val="300"/>
              </a:spcBef>
              <a:defRPr/>
            </a:pPr>
            <a:r>
              <a:rPr lang="en-US" altLang="zh-CN" sz="1200" dirty="0">
                <a:solidFill>
                  <a:schemeClr val="tx1"/>
                </a:solidFill>
                <a:latin typeface="Aptos Display"/>
              </a:rPr>
              <a:t>1,800+ </a:t>
            </a:r>
            <a:r>
              <a:rPr lang="zh-CN" altLang="en-US" sz="1200" dirty="0">
                <a:solidFill>
                  <a:schemeClr val="tx1"/>
                </a:solidFill>
                <a:latin typeface="Aptos Display"/>
              </a:rPr>
              <a:t>名員工，遍佈 </a:t>
            </a:r>
            <a:r>
              <a:rPr lang="en-US" altLang="zh-CN" sz="1200" dirty="0">
                <a:solidFill>
                  <a:schemeClr val="tx1"/>
                </a:solidFill>
                <a:latin typeface="Aptos Display"/>
              </a:rPr>
              <a:t>50+ </a:t>
            </a:r>
            <a:r>
              <a:rPr lang="zh-CN" altLang="en-US" sz="1200" dirty="0">
                <a:solidFill>
                  <a:schemeClr val="tx1"/>
                </a:solidFill>
                <a:latin typeface="Aptos Display"/>
              </a:rPr>
              <a:t>個國家</a:t>
            </a:r>
            <a:br>
              <a:rPr lang="zh-CN" altLang="en-US" sz="1200" dirty="0">
                <a:solidFill>
                  <a:schemeClr val="tx1"/>
                </a:solidFill>
                <a:latin typeface="Aptos Display"/>
              </a:rPr>
            </a:br>
            <a:r>
              <a:rPr lang="en-US" altLang="zh-CN" sz="1200" dirty="0">
                <a:solidFill>
                  <a:schemeClr val="tx1"/>
                </a:solidFill>
                <a:latin typeface="Aptos Display"/>
              </a:rPr>
              <a:t>26 </a:t>
            </a:r>
            <a:r>
              <a:rPr lang="zh-CN" altLang="en-US" sz="1200" dirty="0">
                <a:solidFill>
                  <a:schemeClr val="tx1"/>
                </a:solidFill>
                <a:latin typeface="Aptos Display"/>
              </a:rPr>
              <a:t>種語言的產品</a:t>
            </a:r>
            <a:endParaRPr lang="en-US" sz="1200" dirty="0">
              <a:solidFill>
                <a:schemeClr val="tx1"/>
              </a:solidFill>
              <a:latin typeface="Aptos Display"/>
            </a:endParaRPr>
          </a:p>
        </p:txBody>
      </p:sp>
      <p:sp>
        <p:nvSpPr>
          <p:cNvPr id="37" name="Rounded Rectangle 25">
            <a:extLst>
              <a:ext uri="{FF2B5EF4-FFF2-40B4-BE49-F238E27FC236}">
                <a16:creationId xmlns:a16="http://schemas.microsoft.com/office/drawing/2014/main" id="{0F57B3FF-6475-DD71-789D-A62D5FC9AA95}"/>
              </a:ext>
            </a:extLst>
          </p:cNvPr>
          <p:cNvSpPr/>
          <p:nvPr/>
        </p:nvSpPr>
        <p:spPr>
          <a:xfrm>
            <a:off x="6484293" y="789158"/>
            <a:ext cx="2346936" cy="1353532"/>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algn="ctr" defTabSz="457189">
              <a:spcBef>
                <a:spcPts val="300"/>
              </a:spcBef>
              <a:defRPr/>
            </a:pPr>
            <a:r>
              <a:rPr lang="en-US" b="1" dirty="0">
                <a:solidFill>
                  <a:srgbClr val="FF7101"/>
                </a:solidFill>
                <a:latin typeface="Aptos Display"/>
              </a:rPr>
              <a:t>Cybersecurity</a:t>
            </a:r>
          </a:p>
          <a:p>
            <a:pPr algn="ctr" defTabSz="457189">
              <a:spcBef>
                <a:spcPts val="300"/>
              </a:spcBef>
              <a:defRPr/>
            </a:pPr>
            <a:r>
              <a:rPr lang="en-US" altLang="zh-CN" sz="1200" dirty="0">
                <a:solidFill>
                  <a:srgbClr val="00204D"/>
                </a:solidFill>
                <a:latin typeface="Aptos Display"/>
              </a:rPr>
              <a:t>2023</a:t>
            </a:r>
            <a:r>
              <a:rPr lang="zh-TW" altLang="en-US" sz="1200" dirty="0">
                <a:solidFill>
                  <a:srgbClr val="00204D"/>
                </a:solidFill>
                <a:latin typeface="Aptos Display"/>
              </a:rPr>
              <a:t> </a:t>
            </a:r>
            <a:r>
              <a:rPr lang="zh-CN" altLang="en-US" sz="1200" dirty="0">
                <a:solidFill>
                  <a:srgbClr val="00204D"/>
                </a:solidFill>
                <a:latin typeface="Aptos Display"/>
              </a:rPr>
              <a:t>年阻檔了</a:t>
            </a:r>
            <a:r>
              <a:rPr lang="en-US" altLang="zh-CN" sz="1200" dirty="0">
                <a:solidFill>
                  <a:srgbClr val="00204D"/>
                </a:solidFill>
                <a:latin typeface="Aptos Display"/>
              </a:rPr>
              <a:t>1</a:t>
            </a:r>
            <a:r>
              <a:rPr lang="zh-CN" altLang="en-US" sz="1200" dirty="0">
                <a:solidFill>
                  <a:srgbClr val="00204D"/>
                </a:solidFill>
                <a:latin typeface="Aptos Display"/>
              </a:rPr>
              <a:t>億</a:t>
            </a:r>
            <a:r>
              <a:rPr lang="en-US" altLang="zh-CN" sz="1200" dirty="0">
                <a:solidFill>
                  <a:srgbClr val="00204D"/>
                </a:solidFill>
                <a:latin typeface="Aptos Display"/>
              </a:rPr>
              <a:t>9</a:t>
            </a:r>
            <a:r>
              <a:rPr lang="zh-CN" altLang="en-US" sz="1200" dirty="0">
                <a:solidFill>
                  <a:srgbClr val="00204D"/>
                </a:solidFill>
                <a:latin typeface="Aptos Display"/>
              </a:rPr>
              <a:t>千</a:t>
            </a:r>
            <a:r>
              <a:rPr lang="en-US" altLang="zh-CN" sz="1200" dirty="0">
                <a:solidFill>
                  <a:srgbClr val="00204D"/>
                </a:solidFill>
                <a:latin typeface="Aptos Display"/>
              </a:rPr>
              <a:t>5</a:t>
            </a:r>
            <a:r>
              <a:rPr lang="zh-TW" altLang="en-US" sz="1200" dirty="0">
                <a:solidFill>
                  <a:srgbClr val="00204D"/>
                </a:solidFill>
                <a:latin typeface="Aptos Display"/>
              </a:rPr>
              <a:t> </a:t>
            </a:r>
            <a:r>
              <a:rPr lang="zh-CN" altLang="en-US" sz="1200" dirty="0">
                <a:solidFill>
                  <a:srgbClr val="00204D"/>
                </a:solidFill>
                <a:latin typeface="Aptos Display"/>
              </a:rPr>
              <a:t>百萬威脅</a:t>
            </a:r>
            <a:endParaRPr lang="en-US" altLang="zh-CN" sz="1200" dirty="0">
              <a:solidFill>
                <a:srgbClr val="00204D"/>
              </a:solidFill>
              <a:latin typeface="Aptos Display"/>
            </a:endParaRPr>
          </a:p>
          <a:p>
            <a:pPr algn="ctr" defTabSz="457189">
              <a:spcBef>
                <a:spcPts val="300"/>
              </a:spcBef>
              <a:defRPr/>
            </a:pPr>
            <a:r>
              <a:rPr lang="zh-CN" altLang="en-US" sz="1200" dirty="0">
                <a:solidFill>
                  <a:srgbClr val="00204D"/>
                </a:solidFill>
                <a:latin typeface="Aptos Display"/>
              </a:rPr>
              <a:t>和</a:t>
            </a:r>
            <a:r>
              <a:rPr lang="zh-TW" altLang="en-US" sz="1200" dirty="0">
                <a:solidFill>
                  <a:srgbClr val="00204D"/>
                </a:solidFill>
                <a:latin typeface="Aptos Display"/>
              </a:rPr>
              <a:t> </a:t>
            </a:r>
            <a:r>
              <a:rPr lang="en-US" altLang="zh-CN" sz="1200" dirty="0">
                <a:solidFill>
                  <a:srgbClr val="00204D"/>
                </a:solidFill>
                <a:latin typeface="Aptos Display"/>
              </a:rPr>
              <a:t>6</a:t>
            </a:r>
            <a:r>
              <a:rPr lang="zh-CN" altLang="en-US" sz="1200" dirty="0">
                <a:solidFill>
                  <a:srgbClr val="00204D"/>
                </a:solidFill>
                <a:latin typeface="Aptos Display"/>
              </a:rPr>
              <a:t>千</a:t>
            </a:r>
            <a:r>
              <a:rPr lang="en-US" altLang="zh-CN" sz="1200" dirty="0">
                <a:solidFill>
                  <a:srgbClr val="00204D"/>
                </a:solidFill>
                <a:latin typeface="Aptos Display"/>
              </a:rPr>
              <a:t>1</a:t>
            </a:r>
            <a:r>
              <a:rPr lang="zh-TW" altLang="en-US" sz="1200" dirty="0">
                <a:solidFill>
                  <a:srgbClr val="00204D"/>
                </a:solidFill>
                <a:latin typeface="Aptos Display"/>
              </a:rPr>
              <a:t> </a:t>
            </a:r>
            <a:r>
              <a:rPr lang="zh-CN" altLang="en-US" sz="1200" dirty="0">
                <a:solidFill>
                  <a:srgbClr val="00204D"/>
                </a:solidFill>
                <a:latin typeface="Aptos Display"/>
              </a:rPr>
              <a:t>百萬惡意電子郵件</a:t>
            </a:r>
            <a:endParaRPr lang="en-US" sz="1200" dirty="0">
              <a:solidFill>
                <a:srgbClr val="00204D"/>
              </a:solidFill>
              <a:latin typeface="Aptos Display"/>
            </a:endParaRPr>
          </a:p>
        </p:txBody>
      </p:sp>
      <p:sp>
        <p:nvSpPr>
          <p:cNvPr id="38" name="Rounded Rectangle 1">
            <a:extLst>
              <a:ext uri="{FF2B5EF4-FFF2-40B4-BE49-F238E27FC236}">
                <a16:creationId xmlns:a16="http://schemas.microsoft.com/office/drawing/2014/main" id="{6C17AE7C-29B8-15E0-C529-D853EBA184BA}"/>
              </a:ext>
            </a:extLst>
          </p:cNvPr>
          <p:cNvSpPr/>
          <p:nvPr/>
        </p:nvSpPr>
        <p:spPr>
          <a:xfrm>
            <a:off x="3823551" y="2281414"/>
            <a:ext cx="2346936" cy="1353532"/>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algn="ctr" defTabSz="457189">
              <a:spcBef>
                <a:spcPts val="300"/>
              </a:spcBef>
              <a:defRPr/>
            </a:pPr>
            <a:r>
              <a:rPr lang="en-US" b="1" dirty="0">
                <a:solidFill>
                  <a:srgbClr val="FF7101"/>
                </a:solidFill>
                <a:latin typeface="Aptos Display"/>
              </a:rPr>
              <a:t>750,000+</a:t>
            </a:r>
          </a:p>
          <a:p>
            <a:pPr algn="ctr">
              <a:spcBef>
                <a:spcPts val="300"/>
              </a:spcBef>
              <a:defRPr/>
            </a:pPr>
            <a:r>
              <a:rPr lang="zh-CN" altLang="en-US" sz="1200" dirty="0">
                <a:solidFill>
                  <a:srgbClr val="00204D"/>
                </a:solidFill>
                <a:latin typeface="Aptos Display"/>
              </a:rPr>
              <a:t>企業客戶</a:t>
            </a:r>
            <a:endParaRPr lang="en-US" sz="1200" dirty="0">
              <a:solidFill>
                <a:srgbClr val="00204D"/>
              </a:solidFill>
              <a:latin typeface="Aptos Display"/>
            </a:endParaRPr>
          </a:p>
        </p:txBody>
      </p:sp>
      <p:sp>
        <p:nvSpPr>
          <p:cNvPr id="39" name="Rounded Rectangle 3">
            <a:extLst>
              <a:ext uri="{FF2B5EF4-FFF2-40B4-BE49-F238E27FC236}">
                <a16:creationId xmlns:a16="http://schemas.microsoft.com/office/drawing/2014/main" id="{78E1D0CB-1F57-C88C-F520-21BC4236D8E2}"/>
              </a:ext>
            </a:extLst>
          </p:cNvPr>
          <p:cNvSpPr/>
          <p:nvPr/>
        </p:nvSpPr>
        <p:spPr>
          <a:xfrm>
            <a:off x="6484293" y="2281414"/>
            <a:ext cx="2346936" cy="1353532"/>
          </a:xfrm>
          <a:prstGeom prst="roundRect">
            <a:avLst>
              <a:gd name="adj" fmla="val 223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algn="ctr" defTabSz="457189">
              <a:spcBef>
                <a:spcPts val="300"/>
              </a:spcBef>
              <a:defRPr/>
            </a:pPr>
            <a:r>
              <a:rPr lang="en-US" b="1" dirty="0">
                <a:solidFill>
                  <a:srgbClr val="FF7101"/>
                </a:solidFill>
                <a:latin typeface="Aptos Display"/>
              </a:rPr>
              <a:t>54</a:t>
            </a:r>
          </a:p>
          <a:p>
            <a:pPr algn="ctr" defTabSz="457189">
              <a:spcBef>
                <a:spcPts val="300"/>
              </a:spcBef>
              <a:defRPr/>
            </a:pPr>
            <a:r>
              <a:rPr lang="zh-CN" altLang="en-US" sz="1200" dirty="0">
                <a:solidFill>
                  <a:srgbClr val="00204D"/>
                </a:solidFill>
                <a:latin typeface="Aptos Display"/>
              </a:rPr>
              <a:t>全球資料中心</a:t>
            </a:r>
            <a:r>
              <a:rPr lang="en-US" altLang="zh-CN" sz="1200" dirty="0">
                <a:solidFill>
                  <a:srgbClr val="00204D"/>
                </a:solidFill>
                <a:latin typeface="Aptos Display"/>
              </a:rPr>
              <a:t>(</a:t>
            </a:r>
            <a:r>
              <a:rPr lang="zh-TW" altLang="en-US" sz="1200" dirty="0">
                <a:solidFill>
                  <a:srgbClr val="00204D"/>
                </a:solidFill>
                <a:latin typeface="Aptos Display"/>
              </a:rPr>
              <a:t>包含台灣</a:t>
            </a:r>
            <a:r>
              <a:rPr lang="en-US" altLang="zh-TW" sz="1200" dirty="0">
                <a:solidFill>
                  <a:srgbClr val="00204D"/>
                </a:solidFill>
                <a:latin typeface="Aptos Display"/>
              </a:rPr>
              <a:t>)</a:t>
            </a:r>
            <a:br>
              <a:rPr lang="zh-CN" altLang="en-US" sz="1200" dirty="0">
                <a:solidFill>
                  <a:srgbClr val="00204D"/>
                </a:solidFill>
                <a:latin typeface="Aptos Display"/>
              </a:rPr>
            </a:br>
            <a:endParaRPr lang="en-US" sz="1200" dirty="0">
              <a:solidFill>
                <a:srgbClr val="00204D"/>
              </a:solidFill>
              <a:latin typeface="Aptos Display"/>
            </a:endParaRPr>
          </a:p>
        </p:txBody>
      </p:sp>
      <p:pic>
        <p:nvPicPr>
          <p:cNvPr id="40" name="Graphic 8">
            <a:extLst>
              <a:ext uri="{FF2B5EF4-FFF2-40B4-BE49-F238E27FC236}">
                <a16:creationId xmlns:a16="http://schemas.microsoft.com/office/drawing/2014/main" id="{627DB960-793C-D3B1-4E94-289FBEC535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84130" y="877816"/>
            <a:ext cx="432329" cy="432329"/>
          </a:xfrm>
          <a:prstGeom prst="rect">
            <a:avLst/>
          </a:prstGeom>
        </p:spPr>
      </p:pic>
      <p:pic>
        <p:nvPicPr>
          <p:cNvPr id="41" name="Graphic 10">
            <a:extLst>
              <a:ext uri="{FF2B5EF4-FFF2-40B4-BE49-F238E27FC236}">
                <a16:creationId xmlns:a16="http://schemas.microsoft.com/office/drawing/2014/main" id="{C96817CE-31AA-EC03-F721-5A955C6F9EC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11090" y="846680"/>
            <a:ext cx="494092" cy="494092"/>
          </a:xfrm>
          <a:prstGeom prst="rect">
            <a:avLst/>
          </a:prstGeom>
        </p:spPr>
      </p:pic>
      <p:pic>
        <p:nvPicPr>
          <p:cNvPr id="42" name="Graphic 12">
            <a:extLst>
              <a:ext uri="{FF2B5EF4-FFF2-40B4-BE49-F238E27FC236}">
                <a16:creationId xmlns:a16="http://schemas.microsoft.com/office/drawing/2014/main" id="{47D9E7F6-3667-45AF-4938-77928C02E4E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99744" y="2481903"/>
            <a:ext cx="370569" cy="370569"/>
          </a:xfrm>
          <a:prstGeom prst="rect">
            <a:avLst/>
          </a:prstGeom>
        </p:spPr>
      </p:pic>
      <p:grpSp>
        <p:nvGrpSpPr>
          <p:cNvPr id="43" name="Group 13">
            <a:extLst>
              <a:ext uri="{FF2B5EF4-FFF2-40B4-BE49-F238E27FC236}">
                <a16:creationId xmlns:a16="http://schemas.microsoft.com/office/drawing/2014/main" id="{6C3E43E1-4AEF-AC20-E432-3EF51A1F14AF}"/>
              </a:ext>
            </a:extLst>
          </p:cNvPr>
          <p:cNvGrpSpPr/>
          <p:nvPr/>
        </p:nvGrpSpPr>
        <p:grpSpPr>
          <a:xfrm>
            <a:off x="7260607" y="2417935"/>
            <a:ext cx="679376" cy="330384"/>
            <a:chOff x="7560000" y="3276000"/>
            <a:chExt cx="792000" cy="404213"/>
          </a:xfrm>
        </p:grpSpPr>
        <p:pic>
          <p:nvPicPr>
            <p:cNvPr id="44" name="Graphic 28">
              <a:extLst>
                <a:ext uri="{FF2B5EF4-FFF2-40B4-BE49-F238E27FC236}">
                  <a16:creationId xmlns:a16="http://schemas.microsoft.com/office/drawing/2014/main" id="{E610AA78-8950-7327-FE36-B76950039FC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12000" y="3276000"/>
              <a:ext cx="288000" cy="404213"/>
            </a:xfrm>
            <a:prstGeom prst="rect">
              <a:avLst/>
            </a:prstGeom>
          </p:spPr>
        </p:pic>
        <p:pic>
          <p:nvPicPr>
            <p:cNvPr id="45" name="Graphic 29">
              <a:extLst>
                <a:ext uri="{FF2B5EF4-FFF2-40B4-BE49-F238E27FC236}">
                  <a16:creationId xmlns:a16="http://schemas.microsoft.com/office/drawing/2014/main" id="{D4FFB142-C17C-4F69-5B06-C04864E5309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136000" y="3348000"/>
              <a:ext cx="216000" cy="303156"/>
            </a:xfrm>
            <a:prstGeom prst="rect">
              <a:avLst/>
            </a:prstGeom>
          </p:spPr>
        </p:pic>
        <p:pic>
          <p:nvPicPr>
            <p:cNvPr id="46" name="Graphic 35">
              <a:extLst>
                <a:ext uri="{FF2B5EF4-FFF2-40B4-BE49-F238E27FC236}">
                  <a16:creationId xmlns:a16="http://schemas.microsoft.com/office/drawing/2014/main" id="{776A9330-CF93-DDBB-D672-A8FFC589B88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560000" y="3348000"/>
              <a:ext cx="216000" cy="303156"/>
            </a:xfrm>
            <a:prstGeom prst="rect">
              <a:avLst/>
            </a:prstGeom>
          </p:spPr>
        </p:pic>
      </p:grpSp>
      <p:sp>
        <p:nvSpPr>
          <p:cNvPr id="47" name="Rectangle 2">
            <a:extLst>
              <a:ext uri="{FF2B5EF4-FFF2-40B4-BE49-F238E27FC236}">
                <a16:creationId xmlns:a16="http://schemas.microsoft.com/office/drawing/2014/main" id="{D83AC291-3FDF-472D-5139-DF159BB25CA3}"/>
              </a:ext>
            </a:extLst>
          </p:cNvPr>
          <p:cNvSpPr>
            <a:spLocks noChangeArrowheads="1"/>
          </p:cNvSpPr>
          <p:nvPr/>
        </p:nvSpPr>
        <p:spPr bwMode="auto">
          <a:xfrm>
            <a:off x="3713711" y="3830316"/>
            <a:ext cx="5541163" cy="781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9809" tIns="42849" rIns="91440" bIns="0" numCol="1" anchor="ctr" anchorCtr="0" compatLnSpc="1">
            <a:prstTxWarp prst="textNoShape">
              <a:avLst/>
            </a:prstTxWarp>
            <a:spAutoFit/>
          </a:bodyPr>
          <a:lstStyle/>
          <a:p>
            <a:pPr marL="0" marR="0" lvl="0" indent="0" algn="ctr" defTabSz="914400" rtl="0" eaLnBrk="0" fontAlgn="base" latinLnBrk="0" hangingPunct="0">
              <a:spcBef>
                <a:spcPct val="0"/>
              </a:spcBef>
              <a:spcAft>
                <a:spcPct val="0"/>
              </a:spcAft>
              <a:buClrTx/>
              <a:buSzTx/>
              <a:buFontTx/>
              <a:buNone/>
              <a:tabLst/>
            </a:pPr>
            <a:r>
              <a:rPr lang="en-US" altLang="zh-TW" sz="1600" b="1" dirty="0">
                <a:solidFill>
                  <a:srgbClr val="231F20"/>
                </a:solidFill>
                <a:latin typeface="+mj-lt"/>
                <a:ea typeface="微軟正黑體" panose="020B0604030504040204" pitchFamily="34" charset="-120"/>
                <a:cs typeface="Acronis Cyber"/>
              </a:rPr>
              <a:t>Acronis</a:t>
            </a:r>
            <a:r>
              <a:rPr lang="zh-TW" altLang="en-US" sz="1600" b="1" dirty="0">
                <a:solidFill>
                  <a:srgbClr val="231F20"/>
                </a:solidFill>
                <a:latin typeface="+mj-lt"/>
                <a:ea typeface="微軟正黑體" panose="020B0604030504040204" pitchFamily="34" charset="-120"/>
                <a:cs typeface="Acronis Cyber"/>
              </a:rPr>
              <a:t> 在於全球建立的四個 </a:t>
            </a:r>
            <a:r>
              <a:rPr lang="zh-TW" altLang="en-US" sz="1600" b="1" dirty="0">
                <a:solidFill>
                  <a:srgbClr val="FF0000"/>
                </a:solidFill>
                <a:latin typeface="+mj-lt"/>
                <a:ea typeface="微軟正黑體" panose="020B0604030504040204" pitchFamily="34" charset="-120"/>
                <a:cs typeface="Acronis Cyber"/>
              </a:rPr>
              <a:t>網路防護營運中心</a:t>
            </a:r>
            <a:r>
              <a:rPr lang="en-US" altLang="zh-TW" sz="1600" b="1" dirty="0">
                <a:solidFill>
                  <a:srgbClr val="FF0000"/>
                </a:solidFill>
                <a:latin typeface="+mj-lt"/>
                <a:ea typeface="微軟正黑體" panose="020B0604030504040204" pitchFamily="34" charset="-120"/>
                <a:cs typeface="Acronis Cyber"/>
              </a:rPr>
              <a:t>(CPOC)</a:t>
            </a:r>
            <a:endParaRPr lang="en-US" altLang="zh-TW" sz="1600" b="1" dirty="0">
              <a:solidFill>
                <a:srgbClr val="231F20"/>
              </a:solidFill>
              <a:latin typeface="+mj-lt"/>
              <a:ea typeface="微軟正黑體" panose="020B0604030504040204" pitchFamily="34" charset="-120"/>
              <a:cs typeface="Acronis Cyber"/>
            </a:endParaRPr>
          </a:p>
          <a:p>
            <a:pPr marL="0" marR="0" lvl="0" indent="0" algn="ctr" defTabSz="914400" rtl="0" eaLnBrk="0" fontAlgn="base" latinLnBrk="0" hangingPunct="0">
              <a:spcBef>
                <a:spcPct val="0"/>
              </a:spcBef>
              <a:spcAft>
                <a:spcPct val="0"/>
              </a:spcAft>
              <a:buClrTx/>
              <a:buSzTx/>
              <a:buFontTx/>
              <a:buNone/>
              <a:tabLst/>
            </a:pPr>
            <a:r>
              <a:rPr lang="zh-TW" altLang="en-US" sz="1600" b="1" dirty="0">
                <a:solidFill>
                  <a:srgbClr val="231F20"/>
                </a:solidFill>
                <a:latin typeface="+mj-lt"/>
                <a:ea typeface="微軟正黑體" panose="020B0604030504040204" pitchFamily="34" charset="-120"/>
                <a:cs typeface="Acronis Cyber"/>
              </a:rPr>
              <a:t>全年無休</a:t>
            </a:r>
            <a:r>
              <a:rPr lang="en-US" altLang="zh-TW" sz="1600" b="1" dirty="0">
                <a:solidFill>
                  <a:srgbClr val="FF0000"/>
                </a:solidFill>
                <a:latin typeface="+mj-lt"/>
                <a:ea typeface="微軟正黑體" panose="020B0604030504040204" pitchFamily="34" charset="-120"/>
                <a:cs typeface="Acronis Cyber"/>
              </a:rPr>
              <a:t>(7 x 24)</a:t>
            </a:r>
            <a:r>
              <a:rPr lang="zh-TW" altLang="en-US" sz="1600" b="1" dirty="0">
                <a:solidFill>
                  <a:srgbClr val="231F20"/>
                </a:solidFill>
                <a:latin typeface="+mj-lt"/>
                <a:ea typeface="微軟正黑體" panose="020B0604030504040204" pitchFamily="34" charset="-120"/>
                <a:cs typeface="Acronis Cyber"/>
              </a:rPr>
              <a:t>的監控和研究網路威脅 </a:t>
            </a:r>
            <a:r>
              <a:rPr lang="en-US" altLang="zh-TW" sz="1600" b="1" dirty="0">
                <a:solidFill>
                  <a:srgbClr val="231F20"/>
                </a:solidFill>
                <a:latin typeface="+mj-lt"/>
                <a:ea typeface="微軟正黑體" panose="020B0604030504040204" pitchFamily="34" charset="-120"/>
                <a:cs typeface="Acronis Cyber"/>
              </a:rPr>
              <a:t>(</a:t>
            </a:r>
            <a:r>
              <a:rPr lang="zh-TW" altLang="en-US" sz="1600" b="1" dirty="0">
                <a:solidFill>
                  <a:srgbClr val="231F20"/>
                </a:solidFill>
                <a:latin typeface="+mj-lt"/>
                <a:ea typeface="微軟正黑體" panose="020B0604030504040204" pitchFamily="34" charset="-120"/>
                <a:cs typeface="Acronis Cyber"/>
              </a:rPr>
              <a:t>美國、瑞士、以色列、新加坡</a:t>
            </a:r>
            <a:r>
              <a:rPr lang="en-US" altLang="zh-TW" sz="1600" b="1" dirty="0">
                <a:solidFill>
                  <a:srgbClr val="231F20"/>
                </a:solidFill>
                <a:latin typeface="+mj-lt"/>
                <a:ea typeface="微軟正黑體" panose="020B0604030504040204" pitchFamily="34" charset="-120"/>
                <a:cs typeface="Acronis Cyber"/>
              </a:rPr>
              <a:t>)</a:t>
            </a:r>
          </a:p>
        </p:txBody>
      </p:sp>
    </p:spTree>
    <p:extLst>
      <p:ext uri="{BB962C8B-B14F-4D97-AF65-F5344CB8AC3E}">
        <p14:creationId xmlns:p14="http://schemas.microsoft.com/office/powerpoint/2010/main" val="1157726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99BC27B-225E-26A9-B6D2-37B33DE79E70}"/>
              </a:ext>
            </a:extLst>
          </p:cNvPr>
          <p:cNvSpPr>
            <a:spLocks noGrp="1"/>
          </p:cNvSpPr>
          <p:nvPr>
            <p:ph type="title"/>
          </p:nvPr>
        </p:nvSpPr>
        <p:spPr>
          <a:xfrm>
            <a:off x="98425" y="75843"/>
            <a:ext cx="8365106" cy="713596"/>
          </a:xfrm>
        </p:spPr>
        <p:txBody>
          <a:bodyPr/>
          <a:lstStyle/>
          <a:p>
            <a:r>
              <a:rPr lang="en-US" altLang="zh-TW" dirty="0"/>
              <a:t>Acronis</a:t>
            </a:r>
            <a:r>
              <a:rPr lang="zh-TW" altLang="en-US" dirty="0"/>
              <a:t>安克諾斯</a:t>
            </a:r>
            <a:r>
              <a:rPr lang="en-US" altLang="zh-TW" dirty="0"/>
              <a:t>-</a:t>
            </a:r>
            <a:r>
              <a:rPr lang="zh-TW" altLang="en-US" dirty="0"/>
              <a:t>獲獎無數</a:t>
            </a:r>
          </a:p>
        </p:txBody>
      </p:sp>
      <p:sp>
        <p:nvSpPr>
          <p:cNvPr id="4" name="文字版面配置區 3">
            <a:extLst>
              <a:ext uri="{FF2B5EF4-FFF2-40B4-BE49-F238E27FC236}">
                <a16:creationId xmlns:a16="http://schemas.microsoft.com/office/drawing/2014/main" id="{6A81E32D-F31B-C08A-205B-711889278B86}"/>
              </a:ext>
            </a:extLst>
          </p:cNvPr>
          <p:cNvSpPr>
            <a:spLocks noGrp="1"/>
          </p:cNvSpPr>
          <p:nvPr>
            <p:ph type="body" sz="quarter" idx="12"/>
          </p:nvPr>
        </p:nvSpPr>
        <p:spPr/>
        <p:txBody>
          <a:bodyPr/>
          <a:lstStyle/>
          <a:p>
            <a:endParaRPr lang="zh-TW" altLang="en-US"/>
          </a:p>
        </p:txBody>
      </p:sp>
      <p:sp>
        <p:nvSpPr>
          <p:cNvPr id="5" name="文字版面配置區 4">
            <a:extLst>
              <a:ext uri="{FF2B5EF4-FFF2-40B4-BE49-F238E27FC236}">
                <a16:creationId xmlns:a16="http://schemas.microsoft.com/office/drawing/2014/main" id="{06C6C785-4236-65CA-9BB8-3A6F07D5D9A9}"/>
              </a:ext>
            </a:extLst>
          </p:cNvPr>
          <p:cNvSpPr>
            <a:spLocks noGrp="1"/>
          </p:cNvSpPr>
          <p:nvPr>
            <p:ph type="body" sz="quarter" idx="13"/>
          </p:nvPr>
        </p:nvSpPr>
        <p:spPr/>
        <p:txBody>
          <a:bodyPr/>
          <a:lstStyle/>
          <a:p>
            <a:endParaRPr lang="zh-TW" altLang="en-US"/>
          </a:p>
        </p:txBody>
      </p:sp>
      <p:sp>
        <p:nvSpPr>
          <p:cNvPr id="6" name="文字版面配置區 5">
            <a:extLst>
              <a:ext uri="{FF2B5EF4-FFF2-40B4-BE49-F238E27FC236}">
                <a16:creationId xmlns:a16="http://schemas.microsoft.com/office/drawing/2014/main" id="{8F47AA04-87CF-E2CA-0DD5-64085D69CFEB}"/>
              </a:ext>
            </a:extLst>
          </p:cNvPr>
          <p:cNvSpPr>
            <a:spLocks noGrp="1"/>
          </p:cNvSpPr>
          <p:nvPr>
            <p:ph type="body" sz="quarter" idx="14"/>
          </p:nvPr>
        </p:nvSpPr>
        <p:spPr/>
        <p:txBody>
          <a:bodyPr/>
          <a:lstStyle/>
          <a:p>
            <a:endParaRPr lang="zh-TW" altLang="en-US"/>
          </a:p>
        </p:txBody>
      </p:sp>
      <p:sp>
        <p:nvSpPr>
          <p:cNvPr id="7" name="文字版面配置區 6">
            <a:extLst>
              <a:ext uri="{FF2B5EF4-FFF2-40B4-BE49-F238E27FC236}">
                <a16:creationId xmlns:a16="http://schemas.microsoft.com/office/drawing/2014/main" id="{82F324FF-03BB-17CE-96F0-10CF8BF22DE8}"/>
              </a:ext>
            </a:extLst>
          </p:cNvPr>
          <p:cNvSpPr>
            <a:spLocks noGrp="1"/>
          </p:cNvSpPr>
          <p:nvPr>
            <p:ph type="body" sz="quarter" idx="15"/>
          </p:nvPr>
        </p:nvSpPr>
        <p:spPr/>
        <p:txBody>
          <a:bodyPr/>
          <a:lstStyle/>
          <a:p>
            <a:endParaRPr lang="zh-TW" altLang="en-US"/>
          </a:p>
        </p:txBody>
      </p:sp>
      <p:sp>
        <p:nvSpPr>
          <p:cNvPr id="8" name="文字版面配置區 7">
            <a:extLst>
              <a:ext uri="{FF2B5EF4-FFF2-40B4-BE49-F238E27FC236}">
                <a16:creationId xmlns:a16="http://schemas.microsoft.com/office/drawing/2014/main" id="{2AA46AB9-1F9E-7391-A0DA-D4359A40147C}"/>
              </a:ext>
            </a:extLst>
          </p:cNvPr>
          <p:cNvSpPr>
            <a:spLocks noGrp="1"/>
          </p:cNvSpPr>
          <p:nvPr>
            <p:ph type="body" sz="quarter" idx="16"/>
          </p:nvPr>
        </p:nvSpPr>
        <p:spPr/>
        <p:txBody>
          <a:bodyPr/>
          <a:lstStyle/>
          <a:p>
            <a:endParaRPr lang="zh-TW" altLang="en-US"/>
          </a:p>
        </p:txBody>
      </p:sp>
      <p:sp>
        <p:nvSpPr>
          <p:cNvPr id="9" name="文字版面配置區 8">
            <a:extLst>
              <a:ext uri="{FF2B5EF4-FFF2-40B4-BE49-F238E27FC236}">
                <a16:creationId xmlns:a16="http://schemas.microsoft.com/office/drawing/2014/main" id="{5BC1FAC4-900F-DB5B-F85D-F5B0A65DBCB3}"/>
              </a:ext>
            </a:extLst>
          </p:cNvPr>
          <p:cNvSpPr>
            <a:spLocks noGrp="1"/>
          </p:cNvSpPr>
          <p:nvPr>
            <p:ph type="body" sz="quarter" idx="17"/>
          </p:nvPr>
        </p:nvSpPr>
        <p:spPr/>
        <p:txBody>
          <a:bodyPr/>
          <a:lstStyle/>
          <a:p>
            <a:endParaRPr lang="zh-TW" altLang="en-US"/>
          </a:p>
        </p:txBody>
      </p:sp>
      <p:sp>
        <p:nvSpPr>
          <p:cNvPr id="10" name="文字版面配置區 9">
            <a:extLst>
              <a:ext uri="{FF2B5EF4-FFF2-40B4-BE49-F238E27FC236}">
                <a16:creationId xmlns:a16="http://schemas.microsoft.com/office/drawing/2014/main" id="{D1FFE144-1E29-986E-749D-D3E6F91E5CA7}"/>
              </a:ext>
            </a:extLst>
          </p:cNvPr>
          <p:cNvSpPr>
            <a:spLocks noGrp="1"/>
          </p:cNvSpPr>
          <p:nvPr>
            <p:ph type="body" sz="quarter" idx="18"/>
          </p:nvPr>
        </p:nvSpPr>
        <p:spPr/>
        <p:txBody>
          <a:bodyPr/>
          <a:lstStyle/>
          <a:p>
            <a:endParaRPr lang="zh-TW" altLang="en-US"/>
          </a:p>
        </p:txBody>
      </p:sp>
      <p:pic>
        <p:nvPicPr>
          <p:cNvPr id="11" name="圖片 10">
            <a:extLst>
              <a:ext uri="{FF2B5EF4-FFF2-40B4-BE49-F238E27FC236}">
                <a16:creationId xmlns:a16="http://schemas.microsoft.com/office/drawing/2014/main" id="{29C0C661-00F2-5D53-6621-68F595E99A34}"/>
              </a:ext>
            </a:extLst>
          </p:cNvPr>
          <p:cNvPicPr>
            <a:picLocks noChangeAspect="1"/>
          </p:cNvPicPr>
          <p:nvPr/>
        </p:nvPicPr>
        <p:blipFill>
          <a:blip r:embed="rId2"/>
          <a:stretch>
            <a:fillRect/>
          </a:stretch>
        </p:blipFill>
        <p:spPr>
          <a:xfrm>
            <a:off x="7201588" y="3229299"/>
            <a:ext cx="2001541" cy="1501156"/>
          </a:xfrm>
          <a:prstGeom prst="rect">
            <a:avLst/>
          </a:prstGeom>
        </p:spPr>
      </p:pic>
      <p:pic>
        <p:nvPicPr>
          <p:cNvPr id="13" name="圖片 12">
            <a:extLst>
              <a:ext uri="{FF2B5EF4-FFF2-40B4-BE49-F238E27FC236}">
                <a16:creationId xmlns:a16="http://schemas.microsoft.com/office/drawing/2014/main" id="{822874A3-7644-E60E-C9D4-DD6287BDA95A}"/>
              </a:ext>
            </a:extLst>
          </p:cNvPr>
          <p:cNvPicPr>
            <a:picLocks noChangeAspect="1"/>
          </p:cNvPicPr>
          <p:nvPr/>
        </p:nvPicPr>
        <p:blipFill>
          <a:blip r:embed="rId3"/>
          <a:stretch>
            <a:fillRect/>
          </a:stretch>
        </p:blipFill>
        <p:spPr>
          <a:xfrm>
            <a:off x="7201588" y="75843"/>
            <a:ext cx="2001540" cy="1501155"/>
          </a:xfrm>
          <a:prstGeom prst="rect">
            <a:avLst/>
          </a:prstGeom>
        </p:spPr>
      </p:pic>
      <p:pic>
        <p:nvPicPr>
          <p:cNvPr id="16" name="圖片 15">
            <a:extLst>
              <a:ext uri="{FF2B5EF4-FFF2-40B4-BE49-F238E27FC236}">
                <a16:creationId xmlns:a16="http://schemas.microsoft.com/office/drawing/2014/main" id="{178ED6FE-E10F-E267-C513-763C76AB7577}"/>
              </a:ext>
            </a:extLst>
          </p:cNvPr>
          <p:cNvPicPr>
            <a:picLocks noChangeAspect="1"/>
          </p:cNvPicPr>
          <p:nvPr/>
        </p:nvPicPr>
        <p:blipFill>
          <a:blip r:embed="rId4"/>
          <a:stretch>
            <a:fillRect/>
          </a:stretch>
        </p:blipFill>
        <p:spPr>
          <a:xfrm>
            <a:off x="98425" y="511123"/>
            <a:ext cx="6970688" cy="4276030"/>
          </a:xfrm>
          <a:prstGeom prst="rect">
            <a:avLst/>
          </a:prstGeom>
        </p:spPr>
      </p:pic>
      <p:sp>
        <p:nvSpPr>
          <p:cNvPr id="3" name="矩形 2">
            <a:extLst>
              <a:ext uri="{FF2B5EF4-FFF2-40B4-BE49-F238E27FC236}">
                <a16:creationId xmlns:a16="http://schemas.microsoft.com/office/drawing/2014/main" id="{32013F82-D839-B4A7-6198-E974ADD734B4}"/>
              </a:ext>
            </a:extLst>
          </p:cNvPr>
          <p:cNvSpPr/>
          <p:nvPr/>
        </p:nvSpPr>
        <p:spPr>
          <a:xfrm>
            <a:off x="98425" y="4014651"/>
            <a:ext cx="6970688" cy="772502"/>
          </a:xfrm>
          <a:prstGeom prst="rect">
            <a:avLst/>
          </a:prstGeom>
          <a:noFill/>
          <a:ln w="381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zh-TW" altLang="en-US" sz="3200" dirty="0">
              <a:solidFill>
                <a:schemeClr val="bg2"/>
              </a:solidFill>
            </a:endParaRPr>
          </a:p>
        </p:txBody>
      </p:sp>
      <p:pic>
        <p:nvPicPr>
          <p:cNvPr id="17" name="圖片 16">
            <a:extLst>
              <a:ext uri="{FF2B5EF4-FFF2-40B4-BE49-F238E27FC236}">
                <a16:creationId xmlns:a16="http://schemas.microsoft.com/office/drawing/2014/main" id="{D10130B9-540E-7A06-70C5-E4520BE5A7B3}"/>
              </a:ext>
            </a:extLst>
          </p:cNvPr>
          <p:cNvPicPr>
            <a:picLocks noChangeAspect="1"/>
          </p:cNvPicPr>
          <p:nvPr/>
        </p:nvPicPr>
        <p:blipFill>
          <a:blip r:embed="rId5"/>
          <a:stretch>
            <a:fillRect/>
          </a:stretch>
        </p:blipFill>
        <p:spPr>
          <a:xfrm>
            <a:off x="7201588" y="1000555"/>
            <a:ext cx="2053098" cy="2228744"/>
          </a:xfrm>
          <a:prstGeom prst="rect">
            <a:avLst/>
          </a:prstGeom>
        </p:spPr>
      </p:pic>
      <p:pic>
        <p:nvPicPr>
          <p:cNvPr id="19" name="圖片 18">
            <a:extLst>
              <a:ext uri="{FF2B5EF4-FFF2-40B4-BE49-F238E27FC236}">
                <a16:creationId xmlns:a16="http://schemas.microsoft.com/office/drawing/2014/main" id="{B087CC44-13E9-ABCF-E637-E10892EAE301}"/>
              </a:ext>
            </a:extLst>
          </p:cNvPr>
          <p:cNvPicPr>
            <a:picLocks noChangeAspect="1"/>
          </p:cNvPicPr>
          <p:nvPr/>
        </p:nvPicPr>
        <p:blipFill>
          <a:blip r:embed="rId6"/>
          <a:stretch>
            <a:fillRect/>
          </a:stretch>
        </p:blipFill>
        <p:spPr>
          <a:xfrm>
            <a:off x="7150030" y="3229298"/>
            <a:ext cx="2104655" cy="1914201"/>
          </a:xfrm>
          <a:prstGeom prst="rect">
            <a:avLst/>
          </a:prstGeom>
        </p:spPr>
      </p:pic>
    </p:spTree>
    <p:extLst>
      <p:ext uri="{BB962C8B-B14F-4D97-AF65-F5344CB8AC3E}">
        <p14:creationId xmlns:p14="http://schemas.microsoft.com/office/powerpoint/2010/main" val="23878075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8454" y="105838"/>
            <a:ext cx="8365106" cy="713596"/>
          </a:xfrm>
        </p:spPr>
        <p:txBody>
          <a:bodyPr/>
          <a:lstStyle/>
          <a:p>
            <a:r>
              <a:rPr lang="en-US" altLang="zh-TW" spc="135" dirty="0">
                <a:solidFill>
                  <a:srgbClr val="000099"/>
                </a:solidFill>
              </a:rPr>
              <a:t>ACPC-</a:t>
            </a:r>
            <a:r>
              <a:rPr lang="zh-TW" altLang="en-US" spc="135" dirty="0">
                <a:solidFill>
                  <a:srgbClr val="000099"/>
                </a:solidFill>
              </a:rPr>
              <a:t>單一完整介面的解決方案</a:t>
            </a:r>
            <a:endParaRPr lang="zh-TW" altLang="en-US" dirty="0">
              <a:solidFill>
                <a:srgbClr val="000099"/>
              </a:solidFill>
            </a:endParaRPr>
          </a:p>
        </p:txBody>
      </p:sp>
      <p:sp>
        <p:nvSpPr>
          <p:cNvPr id="3" name="內容版面配置區 2"/>
          <p:cNvSpPr>
            <a:spLocks noGrp="1"/>
          </p:cNvSpPr>
          <p:nvPr>
            <p:ph sz="quarter" idx="10"/>
          </p:nvPr>
        </p:nvSpPr>
        <p:spPr>
          <a:xfrm>
            <a:off x="168454" y="621306"/>
            <a:ext cx="8374063" cy="4105109"/>
          </a:xfrm>
        </p:spPr>
        <p:txBody>
          <a:bodyPr/>
          <a:lstStyle/>
          <a:p>
            <a:pPr marL="82596" marR="2310" defTabSz="415869">
              <a:lnSpc>
                <a:spcPct val="100299"/>
              </a:lnSpc>
              <a:spcBef>
                <a:spcPts val="43"/>
              </a:spcBef>
            </a:pPr>
            <a:r>
              <a:rPr lang="zh-TW" altLang="en-US" sz="1800" b="1" spc="43" dirty="0">
                <a:solidFill>
                  <a:schemeClr val="tx1"/>
                </a:solidFill>
                <a:latin typeface="微軟正黑體" panose="020B0604030504040204" pitchFamily="34" charset="-120"/>
                <a:ea typeface="微軟正黑體" panose="020B0604030504040204" pitchFamily="34" charset="-120"/>
                <a:cs typeface="Arial"/>
              </a:rPr>
              <a:t>所有層級整合</a:t>
            </a:r>
            <a:r>
              <a:rPr lang="en-US" altLang="zh-TW" sz="1800" b="1" spc="2" dirty="0">
                <a:solidFill>
                  <a:schemeClr val="tx1"/>
                </a:solidFill>
                <a:latin typeface="微軟正黑體" panose="020B0604030504040204" pitchFamily="34" charset="-120"/>
                <a:ea typeface="微軟正黑體" panose="020B0604030504040204" pitchFamily="34" charset="-120"/>
                <a:cs typeface="Arial"/>
              </a:rPr>
              <a:t>:</a:t>
            </a:r>
            <a:r>
              <a:rPr lang="zh-TW" altLang="en-US" sz="1800" b="1" spc="-64" dirty="0">
                <a:solidFill>
                  <a:schemeClr val="tx1"/>
                </a:solidFill>
                <a:latin typeface="微軟正黑體" panose="020B0604030504040204" pitchFamily="34" charset="-120"/>
                <a:ea typeface="微軟正黑體" panose="020B0604030504040204" pitchFamily="34" charset="-120"/>
                <a:cs typeface="Arial"/>
              </a:rPr>
              <a:t> 多層用戶</a:t>
            </a:r>
            <a:r>
              <a:rPr lang="zh-TW" altLang="en-US" sz="1800" b="1" spc="43" dirty="0">
                <a:solidFill>
                  <a:schemeClr val="tx1"/>
                </a:solidFill>
                <a:latin typeface="微軟正黑體" panose="020B0604030504040204" pitchFamily="34" charset="-120"/>
                <a:ea typeface="微軟正黑體" panose="020B0604030504040204" pitchFamily="34" charset="-120"/>
                <a:cs typeface="Arial"/>
              </a:rPr>
              <a:t>、產品、服務</a:t>
            </a:r>
            <a:endParaRPr lang="zh-TW" altLang="en-US" sz="1800" b="1" dirty="0">
              <a:solidFill>
                <a:schemeClr val="tx1"/>
              </a:solidFill>
              <a:latin typeface="微軟正黑體" panose="020B0604030504040204" pitchFamily="34" charset="-120"/>
              <a:ea typeface="微軟正黑體" panose="020B0604030504040204" pitchFamily="34" charset="-120"/>
              <a:cs typeface="Arial"/>
            </a:endParaRPr>
          </a:p>
          <a:p>
            <a:pPr marL="5776" defTabSz="415869">
              <a:spcBef>
                <a:spcPts val="1169"/>
              </a:spcBef>
            </a:pPr>
            <a:r>
              <a:rPr lang="zh-TW" altLang="en-US" sz="1800" spc="-9" dirty="0">
                <a:solidFill>
                  <a:schemeClr val="tx1"/>
                </a:solidFill>
                <a:latin typeface="微軟正黑體" panose="020B0604030504040204" pitchFamily="34" charset="-120"/>
                <a:ea typeface="微軟正黑體" panose="020B0604030504040204" pitchFamily="34" charset="-120"/>
                <a:cs typeface="Arial"/>
              </a:rPr>
              <a:t>      單一代理程式</a:t>
            </a:r>
          </a:p>
          <a:p>
            <a:pPr marL="5776" defTabSz="415869"/>
            <a:r>
              <a:rPr lang="zh-TW" altLang="en-US" sz="1800" spc="-9" dirty="0">
                <a:solidFill>
                  <a:schemeClr val="tx1"/>
                </a:solidFill>
                <a:latin typeface="微軟正黑體" panose="020B0604030504040204" pitchFamily="34" charset="-120"/>
                <a:ea typeface="微軟正黑體" panose="020B0604030504040204" pitchFamily="34" charset="-120"/>
                <a:cs typeface="Arial"/>
              </a:rPr>
              <a:t>      單一管控介面</a:t>
            </a:r>
            <a:endParaRPr lang="en-US" altLang="zh-TW" sz="1800" spc="-9" dirty="0">
              <a:solidFill>
                <a:schemeClr val="tx1"/>
              </a:solidFill>
              <a:latin typeface="微軟正黑體" panose="020B0604030504040204" pitchFamily="34" charset="-120"/>
              <a:ea typeface="微軟正黑體" panose="020B0604030504040204" pitchFamily="34" charset="-120"/>
              <a:cs typeface="Arial"/>
            </a:endParaRPr>
          </a:p>
          <a:p>
            <a:pPr marL="5776" defTabSz="415869"/>
            <a:r>
              <a:rPr lang="zh-TW" altLang="en-US" sz="1800" spc="-9" dirty="0">
                <a:solidFill>
                  <a:schemeClr val="tx1"/>
                </a:solidFill>
                <a:latin typeface="微軟正黑體" panose="020B0604030504040204" pitchFamily="34" charset="-120"/>
                <a:ea typeface="微軟正黑體" panose="020B0604030504040204" pitchFamily="34" charset="-120"/>
                <a:cs typeface="Arial"/>
              </a:rPr>
              <a:t>      單一防護政策</a:t>
            </a:r>
          </a:p>
          <a:p>
            <a:pPr marL="5776" defTabSz="415869"/>
            <a:r>
              <a:rPr lang="zh-TW" altLang="en-US" sz="1800" spc="-9" dirty="0">
                <a:solidFill>
                  <a:schemeClr val="tx1"/>
                </a:solidFill>
                <a:latin typeface="微軟正黑體" panose="020B0604030504040204" pitchFamily="34" charset="-120"/>
                <a:ea typeface="微軟正黑體" panose="020B0604030504040204" pitchFamily="34" charset="-120"/>
                <a:cs typeface="Arial"/>
              </a:rPr>
              <a:t>      單一雲端中控台</a:t>
            </a:r>
          </a:p>
          <a:p>
            <a:pPr marL="5776" defTabSz="415869"/>
            <a:r>
              <a:rPr lang="zh-TW" altLang="en-US" sz="1800" spc="-9" dirty="0">
                <a:solidFill>
                  <a:schemeClr val="tx1"/>
                </a:solidFill>
                <a:latin typeface="微軟正黑體" panose="020B0604030504040204" pitchFamily="34" charset="-120"/>
                <a:ea typeface="微軟正黑體" panose="020B0604030504040204" pitchFamily="34" charset="-120"/>
                <a:cs typeface="Arial"/>
              </a:rPr>
              <a:t>      單一體驗：支援繁體中文</a:t>
            </a:r>
            <a:endParaRPr lang="en-US" altLang="zh-TW" sz="1800" spc="-9" dirty="0">
              <a:solidFill>
                <a:schemeClr val="tx1"/>
              </a:solidFill>
              <a:latin typeface="微軟正黑體" panose="020B0604030504040204" pitchFamily="34" charset="-120"/>
              <a:ea typeface="微軟正黑體" panose="020B0604030504040204" pitchFamily="34" charset="-120"/>
              <a:cs typeface="Arial"/>
            </a:endParaRPr>
          </a:p>
          <a:p>
            <a:pPr marL="5776" defTabSz="415869"/>
            <a:r>
              <a:rPr lang="en-US" altLang="zh-TW" sz="1800" spc="-9" dirty="0">
                <a:solidFill>
                  <a:schemeClr val="tx1"/>
                </a:solidFill>
                <a:latin typeface="微軟正黑體" panose="020B0604030504040204" pitchFamily="34" charset="-120"/>
                <a:ea typeface="微軟正黑體" panose="020B0604030504040204" pitchFamily="34" charset="-120"/>
                <a:cs typeface="Arial"/>
              </a:rPr>
              <a:t>      </a:t>
            </a:r>
            <a:r>
              <a:rPr lang="zh-TW" altLang="en-US" sz="1800" b="1" spc="-9" dirty="0">
                <a:solidFill>
                  <a:schemeClr val="tx1"/>
                </a:solidFill>
                <a:latin typeface="微軟正黑體" panose="020B0604030504040204" pitchFamily="34" charset="-120"/>
                <a:ea typeface="微軟正黑體" panose="020B0604030504040204" pitchFamily="34" charset="-120"/>
                <a:cs typeface="Arial"/>
              </a:rPr>
              <a:t>多層用戶管理</a:t>
            </a:r>
          </a:p>
          <a:p>
            <a:pPr marL="5776" defTabSz="415869"/>
            <a:endParaRPr lang="zh-TW" altLang="en-US" sz="1800" spc="-9" dirty="0">
              <a:solidFill>
                <a:schemeClr val="tx1"/>
              </a:solidFill>
              <a:latin typeface="微軟正黑體" panose="020B0604030504040204" pitchFamily="34" charset="-120"/>
              <a:ea typeface="微軟正黑體" panose="020B0604030504040204" pitchFamily="34" charset="-120"/>
              <a:cs typeface="Arial"/>
            </a:endParaRPr>
          </a:p>
          <a:p>
            <a:pPr marL="5776" defTabSz="415869"/>
            <a:r>
              <a:rPr lang="zh-TW" altLang="en-US" sz="1800" b="1" spc="-9" dirty="0">
                <a:solidFill>
                  <a:schemeClr val="tx1"/>
                </a:solidFill>
                <a:latin typeface="微軟正黑體" panose="020B0604030504040204" pitchFamily="34" charset="-120"/>
                <a:ea typeface="微軟正黑體" panose="020B0604030504040204" pitchFamily="34" charset="-120"/>
                <a:cs typeface="Arial"/>
              </a:rPr>
              <a:t>使用「單一」的強大的力量，幫助</a:t>
            </a:r>
            <a:r>
              <a:rPr lang="en-US" altLang="zh-TW" sz="1800" b="1" spc="-9" dirty="0">
                <a:solidFill>
                  <a:schemeClr val="tx1"/>
                </a:solidFill>
                <a:latin typeface="微軟正黑體" panose="020B0604030504040204" pitchFamily="34" charset="-120"/>
                <a:ea typeface="微軟正黑體" panose="020B0604030504040204" pitchFamily="34" charset="-120"/>
                <a:cs typeface="Arial"/>
              </a:rPr>
              <a:t>:</a:t>
            </a:r>
            <a:endParaRPr lang="zh-TW" altLang="en-US" sz="1800" b="1" dirty="0">
              <a:solidFill>
                <a:schemeClr val="tx1"/>
              </a:solidFill>
              <a:cs typeface="Arial"/>
            </a:endParaRPr>
          </a:p>
          <a:p>
            <a:pPr marL="435347" indent="-285750" defTabSz="415869">
              <a:spcBef>
                <a:spcPts val="193"/>
              </a:spcBef>
              <a:buFont typeface="Wingdings" panose="05000000000000000000" pitchFamily="2" charset="2"/>
              <a:buChar char="n"/>
              <a:tabLst>
                <a:tab pos="366196" algn="l"/>
                <a:tab pos="366485" algn="l"/>
              </a:tabLst>
            </a:pPr>
            <a:r>
              <a:rPr lang="zh-TW" altLang="en-US" sz="1800" b="1" spc="39" dirty="0">
                <a:solidFill>
                  <a:schemeClr val="tx1"/>
                </a:solidFill>
                <a:latin typeface="微軟正黑體" panose="020B0604030504040204" pitchFamily="34" charset="-120"/>
                <a:ea typeface="微軟正黑體" panose="020B0604030504040204" pitchFamily="34" charset="-120"/>
                <a:cs typeface="Arial"/>
              </a:rPr>
              <a:t>降低學習和管理的時間，及人力成本</a:t>
            </a:r>
          </a:p>
          <a:p>
            <a:pPr marL="435347" indent="-285750" defTabSz="415869">
              <a:spcBef>
                <a:spcPts val="193"/>
              </a:spcBef>
              <a:buFont typeface="Wingdings" panose="05000000000000000000" pitchFamily="2" charset="2"/>
              <a:buChar char="n"/>
              <a:tabLst>
                <a:tab pos="366196" algn="l"/>
                <a:tab pos="366485" algn="l"/>
              </a:tabLst>
            </a:pPr>
            <a:r>
              <a:rPr lang="zh-TW" altLang="en-US" sz="1800" b="1" spc="39" dirty="0">
                <a:solidFill>
                  <a:schemeClr val="tx1"/>
                </a:solidFill>
                <a:latin typeface="微軟正黑體" panose="020B0604030504040204" pitchFamily="34" charset="-120"/>
                <a:ea typeface="微軟正黑體" panose="020B0604030504040204" pitchFamily="34" charset="-120"/>
                <a:cs typeface="Arial"/>
              </a:rPr>
              <a:t>單一中控台，單一代理程式，多種資安模組</a:t>
            </a:r>
            <a:endParaRPr lang="en-US" altLang="zh-TW" sz="1800" b="1" spc="39" dirty="0">
              <a:solidFill>
                <a:schemeClr val="tx1"/>
              </a:solidFill>
              <a:latin typeface="微軟正黑體" panose="020B0604030504040204" pitchFamily="34" charset="-120"/>
              <a:ea typeface="微軟正黑體" panose="020B0604030504040204" pitchFamily="34" charset="-120"/>
              <a:cs typeface="Arial"/>
            </a:endParaRPr>
          </a:p>
        </p:txBody>
      </p:sp>
      <p:sp>
        <p:nvSpPr>
          <p:cNvPr id="4" name="文字版面配置區 3"/>
          <p:cNvSpPr>
            <a:spLocks noGrp="1"/>
          </p:cNvSpPr>
          <p:nvPr>
            <p:ph type="body" sz="quarter" idx="12"/>
          </p:nvPr>
        </p:nvSpPr>
        <p:spPr/>
        <p:txBody>
          <a:bodyPr/>
          <a:lstStyle/>
          <a:p>
            <a:endParaRPr lang="zh-TW" altLang="en-US"/>
          </a:p>
        </p:txBody>
      </p:sp>
      <p:sp>
        <p:nvSpPr>
          <p:cNvPr id="5" name="文字版面配置區 4"/>
          <p:cNvSpPr>
            <a:spLocks noGrp="1"/>
          </p:cNvSpPr>
          <p:nvPr>
            <p:ph type="body" sz="quarter" idx="13"/>
          </p:nvPr>
        </p:nvSpPr>
        <p:spPr/>
        <p:txBody>
          <a:bodyPr/>
          <a:lstStyle/>
          <a:p>
            <a:endParaRPr lang="zh-TW" altLang="en-US"/>
          </a:p>
        </p:txBody>
      </p:sp>
      <p:sp>
        <p:nvSpPr>
          <p:cNvPr id="6" name="文字版面配置區 5"/>
          <p:cNvSpPr>
            <a:spLocks noGrp="1"/>
          </p:cNvSpPr>
          <p:nvPr>
            <p:ph type="body" sz="quarter" idx="14"/>
          </p:nvPr>
        </p:nvSpPr>
        <p:spPr/>
        <p:txBody>
          <a:bodyPr/>
          <a:lstStyle/>
          <a:p>
            <a:endParaRPr lang="zh-TW" altLang="en-US"/>
          </a:p>
        </p:txBody>
      </p:sp>
      <p:sp>
        <p:nvSpPr>
          <p:cNvPr id="7" name="文字版面配置區 6"/>
          <p:cNvSpPr>
            <a:spLocks noGrp="1"/>
          </p:cNvSpPr>
          <p:nvPr>
            <p:ph type="body" sz="quarter" idx="15"/>
          </p:nvPr>
        </p:nvSpPr>
        <p:spPr/>
        <p:txBody>
          <a:bodyPr/>
          <a:lstStyle/>
          <a:p>
            <a:endParaRPr lang="zh-TW" altLang="en-US"/>
          </a:p>
        </p:txBody>
      </p:sp>
      <p:sp>
        <p:nvSpPr>
          <p:cNvPr id="8" name="文字版面配置區 7"/>
          <p:cNvSpPr>
            <a:spLocks noGrp="1"/>
          </p:cNvSpPr>
          <p:nvPr>
            <p:ph type="body" sz="quarter" idx="16"/>
          </p:nvPr>
        </p:nvSpPr>
        <p:spPr/>
        <p:txBody>
          <a:bodyPr/>
          <a:lstStyle/>
          <a:p>
            <a:endParaRPr lang="zh-TW" altLang="en-US"/>
          </a:p>
        </p:txBody>
      </p:sp>
      <p:sp>
        <p:nvSpPr>
          <p:cNvPr id="9" name="文字版面配置區 8"/>
          <p:cNvSpPr>
            <a:spLocks noGrp="1"/>
          </p:cNvSpPr>
          <p:nvPr>
            <p:ph type="body" sz="quarter" idx="17"/>
          </p:nvPr>
        </p:nvSpPr>
        <p:spPr/>
        <p:txBody>
          <a:bodyPr/>
          <a:lstStyle/>
          <a:p>
            <a:endParaRPr lang="zh-TW" altLang="en-US"/>
          </a:p>
        </p:txBody>
      </p:sp>
      <p:sp>
        <p:nvSpPr>
          <p:cNvPr id="10" name="文字版面配置區 9"/>
          <p:cNvSpPr>
            <a:spLocks noGrp="1"/>
          </p:cNvSpPr>
          <p:nvPr>
            <p:ph type="body" sz="quarter" idx="18"/>
          </p:nvPr>
        </p:nvSpPr>
        <p:spPr/>
        <p:txBody>
          <a:bodyPr/>
          <a:lstStyle/>
          <a:p>
            <a:endParaRPr lang="zh-TW" altLang="en-US"/>
          </a:p>
        </p:txBody>
      </p:sp>
      <p:pic>
        <p:nvPicPr>
          <p:cNvPr id="12" name="Picture 2">
            <a:extLst>
              <a:ext uri="{FF2B5EF4-FFF2-40B4-BE49-F238E27FC236}">
                <a16:creationId xmlns:a16="http://schemas.microsoft.com/office/drawing/2014/main" id="{B0904D2A-8D24-74A0-D303-B71D97113661}"/>
              </a:ext>
            </a:extLst>
          </p:cNvPr>
          <p:cNvPicPr>
            <a:picLocks noChangeAspect="1"/>
          </p:cNvPicPr>
          <p:nvPr/>
        </p:nvPicPr>
        <p:blipFill>
          <a:blip r:embed="rId3"/>
          <a:stretch>
            <a:fillRect/>
          </a:stretch>
        </p:blipFill>
        <p:spPr>
          <a:xfrm>
            <a:off x="5830168" y="151390"/>
            <a:ext cx="3019649" cy="4529474"/>
          </a:xfrm>
          <a:prstGeom prst="rect">
            <a:avLst/>
          </a:prstGeom>
          <a:noFill/>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845018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a:extLst>
              <a:ext uri="{FF2B5EF4-FFF2-40B4-BE49-F238E27FC236}">
                <a16:creationId xmlns:a16="http://schemas.microsoft.com/office/drawing/2014/main" id="{45F3BC91-A06D-D8FA-D3E8-DD9D04822AB9}"/>
              </a:ext>
            </a:extLst>
          </p:cNvPr>
          <p:cNvSpPr>
            <a:spLocks noGrp="1"/>
          </p:cNvSpPr>
          <p:nvPr>
            <p:ph type="body" sz="quarter" idx="12"/>
          </p:nvPr>
        </p:nvSpPr>
        <p:spPr/>
        <p:txBody>
          <a:bodyPr/>
          <a:lstStyle/>
          <a:p>
            <a:endParaRPr lang="en-RS"/>
          </a:p>
        </p:txBody>
      </p:sp>
      <p:sp>
        <p:nvSpPr>
          <p:cNvPr id="32" name="Text Placeholder 31">
            <a:extLst>
              <a:ext uri="{FF2B5EF4-FFF2-40B4-BE49-F238E27FC236}">
                <a16:creationId xmlns:a16="http://schemas.microsoft.com/office/drawing/2014/main" id="{0DF70536-CDBE-C4BC-FAC9-B254253FE6E2}"/>
              </a:ext>
            </a:extLst>
          </p:cNvPr>
          <p:cNvSpPr>
            <a:spLocks noGrp="1"/>
          </p:cNvSpPr>
          <p:nvPr>
            <p:ph type="body" sz="quarter" idx="13"/>
          </p:nvPr>
        </p:nvSpPr>
        <p:spPr/>
        <p:txBody>
          <a:bodyPr/>
          <a:lstStyle/>
          <a:p>
            <a:endParaRPr lang="en-RS"/>
          </a:p>
        </p:txBody>
      </p:sp>
      <p:sp>
        <p:nvSpPr>
          <p:cNvPr id="33" name="Text Placeholder 32">
            <a:extLst>
              <a:ext uri="{FF2B5EF4-FFF2-40B4-BE49-F238E27FC236}">
                <a16:creationId xmlns:a16="http://schemas.microsoft.com/office/drawing/2014/main" id="{1BAB37AC-EB48-02A4-DD6A-80DFE0CDCF62}"/>
              </a:ext>
            </a:extLst>
          </p:cNvPr>
          <p:cNvSpPr>
            <a:spLocks noGrp="1"/>
          </p:cNvSpPr>
          <p:nvPr>
            <p:ph type="body" sz="quarter" idx="15"/>
          </p:nvPr>
        </p:nvSpPr>
        <p:spPr/>
        <p:txBody>
          <a:bodyPr/>
          <a:lstStyle/>
          <a:p>
            <a:endParaRPr lang="en-RS"/>
          </a:p>
        </p:txBody>
      </p:sp>
      <p:sp>
        <p:nvSpPr>
          <p:cNvPr id="34" name="Text Placeholder 33">
            <a:extLst>
              <a:ext uri="{FF2B5EF4-FFF2-40B4-BE49-F238E27FC236}">
                <a16:creationId xmlns:a16="http://schemas.microsoft.com/office/drawing/2014/main" id="{85DD8DCD-DD82-7ECC-37F3-FF8D3D481EA2}"/>
              </a:ext>
            </a:extLst>
          </p:cNvPr>
          <p:cNvSpPr>
            <a:spLocks noGrp="1"/>
          </p:cNvSpPr>
          <p:nvPr>
            <p:ph type="body" sz="quarter" idx="16"/>
          </p:nvPr>
        </p:nvSpPr>
        <p:spPr/>
        <p:txBody>
          <a:bodyPr/>
          <a:lstStyle/>
          <a:p>
            <a:endParaRPr lang="en-RS"/>
          </a:p>
        </p:txBody>
      </p:sp>
      <p:sp>
        <p:nvSpPr>
          <p:cNvPr id="35" name="Text Placeholder 34">
            <a:extLst>
              <a:ext uri="{FF2B5EF4-FFF2-40B4-BE49-F238E27FC236}">
                <a16:creationId xmlns:a16="http://schemas.microsoft.com/office/drawing/2014/main" id="{CC9E75C8-F938-928E-5794-0CD2140317B1}"/>
              </a:ext>
            </a:extLst>
          </p:cNvPr>
          <p:cNvSpPr>
            <a:spLocks noGrp="1"/>
          </p:cNvSpPr>
          <p:nvPr>
            <p:ph type="body" sz="quarter" idx="20"/>
          </p:nvPr>
        </p:nvSpPr>
        <p:spPr/>
        <p:txBody>
          <a:bodyPr/>
          <a:lstStyle/>
          <a:p>
            <a:endParaRPr lang="en-RS"/>
          </a:p>
        </p:txBody>
      </p:sp>
      <p:sp>
        <p:nvSpPr>
          <p:cNvPr id="36" name="Text Placeholder 35">
            <a:extLst>
              <a:ext uri="{FF2B5EF4-FFF2-40B4-BE49-F238E27FC236}">
                <a16:creationId xmlns:a16="http://schemas.microsoft.com/office/drawing/2014/main" id="{2E37CF7D-CE45-CD2E-1F80-625F8BBDE667}"/>
              </a:ext>
            </a:extLst>
          </p:cNvPr>
          <p:cNvSpPr>
            <a:spLocks noGrp="1"/>
          </p:cNvSpPr>
          <p:nvPr>
            <p:ph type="body" sz="quarter" idx="28"/>
          </p:nvPr>
        </p:nvSpPr>
        <p:spPr/>
        <p:txBody>
          <a:bodyPr/>
          <a:lstStyle/>
          <a:p>
            <a:endParaRPr lang="en-RS"/>
          </a:p>
        </p:txBody>
      </p:sp>
      <p:sp>
        <p:nvSpPr>
          <p:cNvPr id="37" name="Text Placeholder 36">
            <a:extLst>
              <a:ext uri="{FF2B5EF4-FFF2-40B4-BE49-F238E27FC236}">
                <a16:creationId xmlns:a16="http://schemas.microsoft.com/office/drawing/2014/main" id="{459A440E-A29C-048B-C68B-EEE8489F3755}"/>
              </a:ext>
            </a:extLst>
          </p:cNvPr>
          <p:cNvSpPr>
            <a:spLocks noGrp="1"/>
          </p:cNvSpPr>
          <p:nvPr>
            <p:ph type="body" sz="quarter" idx="29"/>
          </p:nvPr>
        </p:nvSpPr>
        <p:spPr/>
        <p:txBody>
          <a:bodyPr/>
          <a:lstStyle/>
          <a:p>
            <a:endParaRPr lang="en-RS"/>
          </a:p>
        </p:txBody>
      </p:sp>
      <p:sp>
        <p:nvSpPr>
          <p:cNvPr id="38" name="Text Placeholder 37">
            <a:extLst>
              <a:ext uri="{FF2B5EF4-FFF2-40B4-BE49-F238E27FC236}">
                <a16:creationId xmlns:a16="http://schemas.microsoft.com/office/drawing/2014/main" id="{09801C4F-A04C-EF67-5B23-A72CB5E3D4C2}"/>
              </a:ext>
            </a:extLst>
          </p:cNvPr>
          <p:cNvSpPr>
            <a:spLocks noGrp="1"/>
          </p:cNvSpPr>
          <p:nvPr>
            <p:ph type="body" sz="quarter" idx="30"/>
          </p:nvPr>
        </p:nvSpPr>
        <p:spPr/>
        <p:txBody>
          <a:bodyPr/>
          <a:lstStyle/>
          <a:p>
            <a:endParaRPr lang="en-RS"/>
          </a:p>
        </p:txBody>
      </p:sp>
      <p:sp>
        <p:nvSpPr>
          <p:cNvPr id="39" name="Text Placeholder 38">
            <a:extLst>
              <a:ext uri="{FF2B5EF4-FFF2-40B4-BE49-F238E27FC236}">
                <a16:creationId xmlns:a16="http://schemas.microsoft.com/office/drawing/2014/main" id="{7817CAC7-CA1F-7522-2267-DA0B8183A80B}"/>
              </a:ext>
            </a:extLst>
          </p:cNvPr>
          <p:cNvSpPr>
            <a:spLocks noGrp="1"/>
          </p:cNvSpPr>
          <p:nvPr>
            <p:ph type="body" sz="quarter" idx="31"/>
          </p:nvPr>
        </p:nvSpPr>
        <p:spPr/>
        <p:txBody>
          <a:bodyPr/>
          <a:lstStyle/>
          <a:p>
            <a:endParaRPr lang="en-RS"/>
          </a:p>
        </p:txBody>
      </p:sp>
      <p:pic>
        <p:nvPicPr>
          <p:cNvPr id="9" name="圖片 8">
            <a:extLst>
              <a:ext uri="{FF2B5EF4-FFF2-40B4-BE49-F238E27FC236}">
                <a16:creationId xmlns:a16="http://schemas.microsoft.com/office/drawing/2014/main" id="{55B1333E-4BBA-5E31-E292-81E5FBB8AE1E}"/>
              </a:ext>
            </a:extLst>
          </p:cNvPr>
          <p:cNvPicPr>
            <a:picLocks noChangeAspect="1"/>
          </p:cNvPicPr>
          <p:nvPr/>
        </p:nvPicPr>
        <p:blipFill>
          <a:blip r:embed="rId2"/>
          <a:stretch>
            <a:fillRect/>
          </a:stretch>
        </p:blipFill>
        <p:spPr>
          <a:xfrm>
            <a:off x="0" y="0"/>
            <a:ext cx="9126754" cy="5153238"/>
          </a:xfrm>
          <a:prstGeom prst="rect">
            <a:avLst/>
          </a:prstGeom>
        </p:spPr>
      </p:pic>
      <p:sp>
        <p:nvSpPr>
          <p:cNvPr id="2" name="矩形 1">
            <a:extLst>
              <a:ext uri="{FF2B5EF4-FFF2-40B4-BE49-F238E27FC236}">
                <a16:creationId xmlns:a16="http://schemas.microsoft.com/office/drawing/2014/main" id="{B825D119-EB22-4792-D1E4-622DE46EAAFA}"/>
              </a:ext>
            </a:extLst>
          </p:cNvPr>
          <p:cNvSpPr/>
          <p:nvPr/>
        </p:nvSpPr>
        <p:spPr>
          <a:xfrm>
            <a:off x="155944" y="708837"/>
            <a:ext cx="2615609" cy="6025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err="1"/>
          </a:p>
        </p:txBody>
      </p:sp>
      <p:sp>
        <p:nvSpPr>
          <p:cNvPr id="4" name="矩形 3">
            <a:extLst>
              <a:ext uri="{FF2B5EF4-FFF2-40B4-BE49-F238E27FC236}">
                <a16:creationId xmlns:a16="http://schemas.microsoft.com/office/drawing/2014/main" id="{6BDBB9A3-EF74-6404-7F05-5F2A8AFE1902}"/>
              </a:ext>
            </a:extLst>
          </p:cNvPr>
          <p:cNvSpPr/>
          <p:nvPr/>
        </p:nvSpPr>
        <p:spPr>
          <a:xfrm>
            <a:off x="2838893" y="705293"/>
            <a:ext cx="3276607" cy="6025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err="1"/>
          </a:p>
        </p:txBody>
      </p:sp>
      <p:sp>
        <p:nvSpPr>
          <p:cNvPr id="5" name="矩形 4">
            <a:extLst>
              <a:ext uri="{FF2B5EF4-FFF2-40B4-BE49-F238E27FC236}">
                <a16:creationId xmlns:a16="http://schemas.microsoft.com/office/drawing/2014/main" id="{41F51AEA-68C4-3C18-84D8-612CF583663A}"/>
              </a:ext>
            </a:extLst>
          </p:cNvPr>
          <p:cNvSpPr/>
          <p:nvPr/>
        </p:nvSpPr>
        <p:spPr>
          <a:xfrm>
            <a:off x="6182840" y="705293"/>
            <a:ext cx="2704213" cy="6025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err="1"/>
          </a:p>
        </p:txBody>
      </p:sp>
      <p:sp>
        <p:nvSpPr>
          <p:cNvPr id="3" name="矩形: 圓角 2">
            <a:extLst>
              <a:ext uri="{FF2B5EF4-FFF2-40B4-BE49-F238E27FC236}">
                <a16:creationId xmlns:a16="http://schemas.microsoft.com/office/drawing/2014/main" id="{3DAEB728-38C2-BC1F-BA6B-C5C944650E1D}"/>
              </a:ext>
            </a:extLst>
          </p:cNvPr>
          <p:cNvSpPr/>
          <p:nvPr/>
        </p:nvSpPr>
        <p:spPr>
          <a:xfrm>
            <a:off x="204207" y="1325826"/>
            <a:ext cx="2519082" cy="46616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fontAlgn="base">
              <a:lnSpc>
                <a:spcPct val="200000"/>
              </a:lnSpc>
              <a:spcBef>
                <a:spcPts val="600"/>
              </a:spcBef>
              <a:spcAft>
                <a:spcPct val="0"/>
              </a:spcAft>
            </a:pPr>
            <a:r>
              <a:rPr lang="zh-TW" altLang="en-US" sz="2000" b="1" dirty="0">
                <a:solidFill>
                  <a:srgbClr val="FEFFFF"/>
                </a:solidFill>
                <a:latin typeface="微軟正黑體" panose="020B0604030504040204" pitchFamily="34" charset="-120"/>
                <a:ea typeface="微軟正黑體" panose="020B0604030504040204" pitchFamily="34" charset="-120"/>
              </a:rPr>
              <a:t>資料防護模組</a:t>
            </a:r>
            <a:endParaRPr lang="en-US" altLang="zh-TW" sz="2000" b="1" dirty="0">
              <a:solidFill>
                <a:srgbClr val="FEFFFF"/>
              </a:solidFill>
              <a:latin typeface="微軟正黑體" panose="020B0604030504040204" pitchFamily="34" charset="-120"/>
              <a:ea typeface="微軟正黑體" panose="020B0604030504040204" pitchFamily="34" charset="-120"/>
            </a:endParaRPr>
          </a:p>
          <a:p>
            <a:pPr algn="ctr"/>
            <a:endParaRPr lang="zh-TW" altLang="en-US" sz="1200" dirty="0" err="1"/>
          </a:p>
        </p:txBody>
      </p:sp>
      <p:sp>
        <p:nvSpPr>
          <p:cNvPr id="6" name="矩形: 圓角 5">
            <a:extLst>
              <a:ext uri="{FF2B5EF4-FFF2-40B4-BE49-F238E27FC236}">
                <a16:creationId xmlns:a16="http://schemas.microsoft.com/office/drawing/2014/main" id="{60C6227C-1FC6-24A4-3566-D8439E657D6A}"/>
              </a:ext>
            </a:extLst>
          </p:cNvPr>
          <p:cNvSpPr/>
          <p:nvPr/>
        </p:nvSpPr>
        <p:spPr>
          <a:xfrm>
            <a:off x="2953717" y="1343773"/>
            <a:ext cx="3091260" cy="46616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fontAlgn="base">
              <a:lnSpc>
                <a:spcPct val="200000"/>
              </a:lnSpc>
              <a:spcBef>
                <a:spcPts val="600"/>
              </a:spcBef>
              <a:spcAft>
                <a:spcPct val="0"/>
              </a:spcAft>
            </a:pPr>
            <a:r>
              <a:rPr lang="zh-TW" altLang="en-US" sz="2000" b="1" dirty="0">
                <a:solidFill>
                  <a:srgbClr val="FEFFFF"/>
                </a:solidFill>
                <a:latin typeface="微軟正黑體" panose="020B0604030504040204" pitchFamily="34" charset="-120"/>
                <a:ea typeface="微軟正黑體" panose="020B0604030504040204" pitchFamily="34" charset="-120"/>
              </a:rPr>
              <a:t>網路安全模組</a:t>
            </a:r>
            <a:endParaRPr lang="en-US" altLang="zh-TW" sz="2000" b="1" dirty="0">
              <a:solidFill>
                <a:srgbClr val="FEFFFF"/>
              </a:solidFill>
              <a:latin typeface="微軟正黑體" panose="020B0604030504040204" pitchFamily="34" charset="-120"/>
              <a:ea typeface="微軟正黑體" panose="020B0604030504040204" pitchFamily="34" charset="-120"/>
            </a:endParaRPr>
          </a:p>
          <a:p>
            <a:pPr algn="ctr"/>
            <a:endParaRPr lang="zh-TW" altLang="en-US" sz="1200" dirty="0" err="1"/>
          </a:p>
        </p:txBody>
      </p:sp>
      <p:sp>
        <p:nvSpPr>
          <p:cNvPr id="7" name="矩形: 圓角 6">
            <a:extLst>
              <a:ext uri="{FF2B5EF4-FFF2-40B4-BE49-F238E27FC236}">
                <a16:creationId xmlns:a16="http://schemas.microsoft.com/office/drawing/2014/main" id="{BA5181ED-355D-71D3-6459-0CDF8DC03654}"/>
              </a:ext>
            </a:extLst>
          </p:cNvPr>
          <p:cNvSpPr/>
          <p:nvPr/>
        </p:nvSpPr>
        <p:spPr>
          <a:xfrm>
            <a:off x="6275405" y="1343774"/>
            <a:ext cx="2519082" cy="46616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fontAlgn="base">
              <a:lnSpc>
                <a:spcPct val="200000"/>
              </a:lnSpc>
              <a:spcBef>
                <a:spcPts val="600"/>
              </a:spcBef>
              <a:spcAft>
                <a:spcPct val="0"/>
              </a:spcAft>
            </a:pPr>
            <a:r>
              <a:rPr lang="zh-TW" altLang="en-US" sz="2000" b="1" dirty="0">
                <a:solidFill>
                  <a:srgbClr val="FEFFFF"/>
                </a:solidFill>
                <a:latin typeface="微軟正黑體" panose="020B0604030504040204" pitchFamily="34" charset="-120"/>
                <a:ea typeface="微軟正黑體" panose="020B0604030504040204" pitchFamily="34" charset="-120"/>
              </a:rPr>
              <a:t>維運管理模組</a:t>
            </a:r>
            <a:endParaRPr lang="en-US" altLang="zh-TW" sz="2000" b="1" dirty="0">
              <a:solidFill>
                <a:srgbClr val="FEFFFF"/>
              </a:solidFill>
              <a:latin typeface="微軟正黑體" panose="020B0604030504040204" pitchFamily="34" charset="-120"/>
              <a:ea typeface="微軟正黑體" panose="020B0604030504040204" pitchFamily="34" charset="-120"/>
            </a:endParaRPr>
          </a:p>
          <a:p>
            <a:pPr algn="ctr"/>
            <a:endParaRPr lang="zh-TW" altLang="en-US" sz="1200" dirty="0" err="1"/>
          </a:p>
        </p:txBody>
      </p:sp>
      <p:pic>
        <p:nvPicPr>
          <p:cNvPr id="10" name="圖片 9">
            <a:extLst>
              <a:ext uri="{FF2B5EF4-FFF2-40B4-BE49-F238E27FC236}">
                <a16:creationId xmlns:a16="http://schemas.microsoft.com/office/drawing/2014/main" id="{4BC121A3-2AA3-64CC-875D-7FB9AE98B83B}"/>
              </a:ext>
            </a:extLst>
          </p:cNvPr>
          <p:cNvPicPr>
            <a:picLocks noChangeAspect="1"/>
          </p:cNvPicPr>
          <p:nvPr/>
        </p:nvPicPr>
        <p:blipFill>
          <a:blip r:embed="rId3"/>
          <a:stretch>
            <a:fillRect/>
          </a:stretch>
        </p:blipFill>
        <p:spPr>
          <a:xfrm>
            <a:off x="1463039" y="1788294"/>
            <a:ext cx="6540137" cy="3355206"/>
          </a:xfrm>
          <a:prstGeom prst="rect">
            <a:avLst/>
          </a:prstGeom>
        </p:spPr>
      </p:pic>
    </p:spTree>
    <p:extLst>
      <p:ext uri="{BB962C8B-B14F-4D97-AF65-F5344CB8AC3E}">
        <p14:creationId xmlns:p14="http://schemas.microsoft.com/office/powerpoint/2010/main" val="14139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9338A-5DF2-CDFA-2E4A-DF067653DF0D}"/>
            </a:ext>
          </a:extLst>
        </p:cNvPr>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4931D98D-1F7A-FCD0-1D7E-FA98EB8768E0}"/>
              </a:ext>
            </a:extLst>
          </p:cNvPr>
          <p:cNvSpPr>
            <a:spLocks noGrp="1"/>
          </p:cNvSpPr>
          <p:nvPr>
            <p:ph type="body" sz="quarter" idx="12"/>
          </p:nvPr>
        </p:nvSpPr>
        <p:spPr/>
        <p:txBody>
          <a:bodyPr/>
          <a:lstStyle/>
          <a:p>
            <a:endParaRPr lang="zh-TW" altLang="en-US"/>
          </a:p>
        </p:txBody>
      </p:sp>
      <p:sp>
        <p:nvSpPr>
          <p:cNvPr id="5" name="文字版面配置區 4">
            <a:extLst>
              <a:ext uri="{FF2B5EF4-FFF2-40B4-BE49-F238E27FC236}">
                <a16:creationId xmlns:a16="http://schemas.microsoft.com/office/drawing/2014/main" id="{D7470F20-DD9F-B470-9F61-541BA4995FBA}"/>
              </a:ext>
            </a:extLst>
          </p:cNvPr>
          <p:cNvSpPr>
            <a:spLocks noGrp="1"/>
          </p:cNvSpPr>
          <p:nvPr>
            <p:ph type="body" sz="quarter" idx="13"/>
          </p:nvPr>
        </p:nvSpPr>
        <p:spPr/>
        <p:txBody>
          <a:bodyPr/>
          <a:lstStyle/>
          <a:p>
            <a:endParaRPr lang="zh-TW" altLang="en-US"/>
          </a:p>
        </p:txBody>
      </p:sp>
      <p:sp>
        <p:nvSpPr>
          <p:cNvPr id="6" name="文字版面配置區 5">
            <a:extLst>
              <a:ext uri="{FF2B5EF4-FFF2-40B4-BE49-F238E27FC236}">
                <a16:creationId xmlns:a16="http://schemas.microsoft.com/office/drawing/2014/main" id="{75BC8ABD-96EB-4809-321F-E60967D52A41}"/>
              </a:ext>
            </a:extLst>
          </p:cNvPr>
          <p:cNvSpPr>
            <a:spLocks noGrp="1"/>
          </p:cNvSpPr>
          <p:nvPr>
            <p:ph type="body" sz="quarter" idx="14"/>
          </p:nvPr>
        </p:nvSpPr>
        <p:spPr/>
        <p:txBody>
          <a:bodyPr/>
          <a:lstStyle/>
          <a:p>
            <a:endParaRPr lang="zh-TW" altLang="en-US"/>
          </a:p>
        </p:txBody>
      </p:sp>
      <p:sp>
        <p:nvSpPr>
          <p:cNvPr id="7" name="文字版面配置區 6">
            <a:extLst>
              <a:ext uri="{FF2B5EF4-FFF2-40B4-BE49-F238E27FC236}">
                <a16:creationId xmlns:a16="http://schemas.microsoft.com/office/drawing/2014/main" id="{CFF8EEB7-CC70-C1D6-B270-AC715267B8B1}"/>
              </a:ext>
            </a:extLst>
          </p:cNvPr>
          <p:cNvSpPr>
            <a:spLocks noGrp="1"/>
          </p:cNvSpPr>
          <p:nvPr>
            <p:ph type="body" sz="quarter" idx="15"/>
          </p:nvPr>
        </p:nvSpPr>
        <p:spPr/>
        <p:txBody>
          <a:bodyPr/>
          <a:lstStyle/>
          <a:p>
            <a:endParaRPr lang="zh-TW" altLang="en-US"/>
          </a:p>
        </p:txBody>
      </p:sp>
      <p:sp>
        <p:nvSpPr>
          <p:cNvPr id="8" name="文字版面配置區 7">
            <a:extLst>
              <a:ext uri="{FF2B5EF4-FFF2-40B4-BE49-F238E27FC236}">
                <a16:creationId xmlns:a16="http://schemas.microsoft.com/office/drawing/2014/main" id="{C9C4B2B6-33A4-D1B8-EDDD-9E46BF357B5D}"/>
              </a:ext>
            </a:extLst>
          </p:cNvPr>
          <p:cNvSpPr>
            <a:spLocks noGrp="1"/>
          </p:cNvSpPr>
          <p:nvPr>
            <p:ph type="body" sz="quarter" idx="16"/>
          </p:nvPr>
        </p:nvSpPr>
        <p:spPr/>
        <p:txBody>
          <a:bodyPr/>
          <a:lstStyle/>
          <a:p>
            <a:endParaRPr lang="zh-TW" altLang="en-US"/>
          </a:p>
        </p:txBody>
      </p:sp>
      <p:sp>
        <p:nvSpPr>
          <p:cNvPr id="9" name="文字版面配置區 8">
            <a:extLst>
              <a:ext uri="{FF2B5EF4-FFF2-40B4-BE49-F238E27FC236}">
                <a16:creationId xmlns:a16="http://schemas.microsoft.com/office/drawing/2014/main" id="{DB9CAC74-C6E1-A241-242F-FF329A94E305}"/>
              </a:ext>
            </a:extLst>
          </p:cNvPr>
          <p:cNvSpPr>
            <a:spLocks noGrp="1"/>
          </p:cNvSpPr>
          <p:nvPr>
            <p:ph type="body" sz="quarter" idx="17"/>
          </p:nvPr>
        </p:nvSpPr>
        <p:spPr/>
        <p:txBody>
          <a:bodyPr/>
          <a:lstStyle/>
          <a:p>
            <a:endParaRPr lang="zh-TW" altLang="en-US"/>
          </a:p>
        </p:txBody>
      </p:sp>
      <p:sp>
        <p:nvSpPr>
          <p:cNvPr id="10" name="文字版面配置區 9">
            <a:extLst>
              <a:ext uri="{FF2B5EF4-FFF2-40B4-BE49-F238E27FC236}">
                <a16:creationId xmlns:a16="http://schemas.microsoft.com/office/drawing/2014/main" id="{C44563B8-F6FE-5D31-2B88-25998B9D6BAB}"/>
              </a:ext>
            </a:extLst>
          </p:cNvPr>
          <p:cNvSpPr>
            <a:spLocks noGrp="1"/>
          </p:cNvSpPr>
          <p:nvPr>
            <p:ph type="body" sz="quarter" idx="18"/>
          </p:nvPr>
        </p:nvSpPr>
        <p:spPr/>
        <p:txBody>
          <a:bodyPr/>
          <a:lstStyle/>
          <a:p>
            <a:endParaRPr lang="zh-TW" altLang="en-US"/>
          </a:p>
        </p:txBody>
      </p:sp>
      <p:pic>
        <p:nvPicPr>
          <p:cNvPr id="12" name="圖片 11">
            <a:extLst>
              <a:ext uri="{FF2B5EF4-FFF2-40B4-BE49-F238E27FC236}">
                <a16:creationId xmlns:a16="http://schemas.microsoft.com/office/drawing/2014/main" id="{C2A4494A-CEB5-A33A-1ECD-9D020B0D0CC9}"/>
              </a:ext>
            </a:extLst>
          </p:cNvPr>
          <p:cNvPicPr>
            <a:picLocks noChangeAspect="1"/>
          </p:cNvPicPr>
          <p:nvPr/>
        </p:nvPicPr>
        <p:blipFill>
          <a:blip r:embed="rId2"/>
          <a:stretch>
            <a:fillRect/>
          </a:stretch>
        </p:blipFill>
        <p:spPr>
          <a:xfrm>
            <a:off x="0" y="0"/>
            <a:ext cx="9181322" cy="4767943"/>
          </a:xfrm>
          <a:prstGeom prst="rect">
            <a:avLst/>
          </a:prstGeom>
        </p:spPr>
      </p:pic>
      <p:sp>
        <p:nvSpPr>
          <p:cNvPr id="11" name="文字方塊 10">
            <a:extLst>
              <a:ext uri="{FF2B5EF4-FFF2-40B4-BE49-F238E27FC236}">
                <a16:creationId xmlns:a16="http://schemas.microsoft.com/office/drawing/2014/main" id="{9855BDF4-43B7-6E6B-11C5-ADCCF1E22882}"/>
              </a:ext>
            </a:extLst>
          </p:cNvPr>
          <p:cNvSpPr txBox="1"/>
          <p:nvPr/>
        </p:nvSpPr>
        <p:spPr>
          <a:xfrm>
            <a:off x="606489" y="1239896"/>
            <a:ext cx="8048935" cy="2619410"/>
          </a:xfrm>
          <a:prstGeom prst="rect">
            <a:avLst/>
          </a:prstGeom>
        </p:spPr>
        <p:txBody>
          <a:bodyPr wrap="square" lIns="0" tIns="0" rIns="0" bIns="0" rtlCol="0">
            <a:noAutofit/>
          </a:bodyPr>
          <a:lstStyle/>
          <a:p>
            <a:pPr defTabSz="432000">
              <a:spcBef>
                <a:spcPts val="600"/>
              </a:spcBef>
            </a:pPr>
            <a:r>
              <a:rPr lang="en-US" altLang="zh-TW" sz="3200" b="1" dirty="0">
                <a:solidFill>
                  <a:schemeClr val="bg1"/>
                </a:solidFill>
              </a:rPr>
              <a:t># Join  ACPC </a:t>
            </a:r>
            <a:r>
              <a:rPr lang="zh-TW" altLang="en-US" sz="3200" b="1" dirty="0">
                <a:solidFill>
                  <a:schemeClr val="bg1"/>
                </a:solidFill>
              </a:rPr>
              <a:t>共創收益</a:t>
            </a:r>
            <a:r>
              <a:rPr lang="en-US" altLang="zh-TW" sz="3200" b="1" dirty="0">
                <a:solidFill>
                  <a:schemeClr val="bg1"/>
                </a:solidFill>
              </a:rPr>
              <a:t>!</a:t>
            </a:r>
          </a:p>
          <a:p>
            <a:pPr defTabSz="432000">
              <a:spcBef>
                <a:spcPts val="600"/>
              </a:spcBef>
            </a:pPr>
            <a:endParaRPr lang="en-US" altLang="zh-TW" sz="3200" dirty="0">
              <a:solidFill>
                <a:schemeClr val="bg1"/>
              </a:solidFill>
            </a:endParaRPr>
          </a:p>
          <a:p>
            <a:pPr defTabSz="432000">
              <a:spcBef>
                <a:spcPts val="600"/>
              </a:spcBef>
            </a:pPr>
            <a:r>
              <a:rPr lang="zh-TW" altLang="en-US" sz="3200" dirty="0">
                <a:solidFill>
                  <a:schemeClr val="bg1"/>
                </a:solidFill>
              </a:rPr>
              <a:t>防毒軟體</a:t>
            </a:r>
            <a:r>
              <a:rPr lang="en-US" altLang="zh-TW" sz="3200" dirty="0">
                <a:solidFill>
                  <a:schemeClr val="bg1"/>
                </a:solidFill>
              </a:rPr>
              <a:t>+EDR</a:t>
            </a:r>
            <a:r>
              <a:rPr lang="zh-TW" altLang="en-US" sz="3200" dirty="0">
                <a:solidFill>
                  <a:schemeClr val="bg1"/>
                </a:solidFill>
              </a:rPr>
              <a:t>模組</a:t>
            </a:r>
            <a:endParaRPr lang="en-US" altLang="zh-TW" sz="3200" dirty="0">
              <a:solidFill>
                <a:schemeClr val="bg1"/>
              </a:solidFill>
            </a:endParaRPr>
          </a:p>
        </p:txBody>
      </p:sp>
    </p:spTree>
    <p:extLst>
      <p:ext uri="{BB962C8B-B14F-4D97-AF65-F5344CB8AC3E}">
        <p14:creationId xmlns:p14="http://schemas.microsoft.com/office/powerpoint/2010/main" val="985192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版面配置區 13">
            <a:extLst>
              <a:ext uri="{FF2B5EF4-FFF2-40B4-BE49-F238E27FC236}">
                <a16:creationId xmlns:a16="http://schemas.microsoft.com/office/drawing/2014/main" id="{B15F338B-CA96-F5B8-91D9-028D0BAE2C79}"/>
              </a:ext>
            </a:extLst>
          </p:cNvPr>
          <p:cNvSpPr>
            <a:spLocks noGrp="1"/>
          </p:cNvSpPr>
          <p:nvPr>
            <p:ph type="body" sz="quarter" idx="11"/>
          </p:nvPr>
        </p:nvSpPr>
        <p:spPr>
          <a:xfrm>
            <a:off x="5544338" y="2705588"/>
            <a:ext cx="3446945" cy="1895823"/>
          </a:xfrm>
        </p:spPr>
        <p:txBody>
          <a:bodyPr/>
          <a:lstStyle/>
          <a:p>
            <a:endParaRPr lang="en-US" altLang="zh-TW" dirty="0">
              <a:latin typeface="微軟正黑體" panose="020B0604030504040204" pitchFamily="34" charset="-120"/>
              <a:ea typeface="微軟正黑體" panose="020B0604030504040204" pitchFamily="34" charset="-120"/>
            </a:endParaRPr>
          </a:p>
          <a:p>
            <a:r>
              <a:rPr lang="en-US" altLang="zh-TW" sz="2400" b="1" dirty="0">
                <a:latin typeface="微軟正黑體" panose="020B0604030504040204" pitchFamily="34" charset="-120"/>
                <a:ea typeface="微軟正黑體" panose="020B0604030504040204" pitchFamily="34" charset="-120"/>
              </a:rPr>
              <a:t>11</a:t>
            </a:r>
            <a:r>
              <a:rPr lang="zh-TW" altLang="en-US" sz="2400" b="1" dirty="0">
                <a:latin typeface="微軟正黑體" panose="020B0604030504040204" pitchFamily="34" charset="-120"/>
                <a:ea typeface="微軟正黑體" panose="020B0604030504040204" pitchFamily="34" charset="-120"/>
              </a:rPr>
              <a:t>種</a:t>
            </a:r>
            <a:r>
              <a:rPr lang="zh-TW" altLang="en-US" dirty="0">
                <a:latin typeface="微軟正黑體" panose="020B0604030504040204" pitchFamily="34" charset="-120"/>
                <a:ea typeface="微軟正黑體" panose="020B0604030504040204" pitchFamily="34" charset="-120"/>
              </a:rPr>
              <a:t>防護模組無縫協作攔截威脅</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單一代理程式、多重防護技術。</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p:txBody>
      </p:sp>
      <p:sp>
        <p:nvSpPr>
          <p:cNvPr id="13" name="標題 12">
            <a:extLst>
              <a:ext uri="{FF2B5EF4-FFF2-40B4-BE49-F238E27FC236}">
                <a16:creationId xmlns:a16="http://schemas.microsoft.com/office/drawing/2014/main" id="{2444DB3B-F3D0-C060-B706-F4EC595F1A5B}"/>
              </a:ext>
            </a:extLst>
          </p:cNvPr>
          <p:cNvSpPr>
            <a:spLocks noGrp="1"/>
          </p:cNvSpPr>
          <p:nvPr>
            <p:ph type="title"/>
          </p:nvPr>
        </p:nvSpPr>
        <p:spPr/>
        <p:txBody>
          <a:bodyPr/>
          <a:lstStyle/>
          <a:p>
            <a:r>
              <a:rPr lang="zh-TW" altLang="en-US" b="0" dirty="0">
                <a:solidFill>
                  <a:srgbClr val="FF7101"/>
                </a:solidFill>
                <a:latin typeface="源石黑體 M" panose="020B0600000000000000" pitchFamily="34" charset="-120"/>
                <a:ea typeface="源石黑體 M" panose="020B0600000000000000" pitchFamily="34" charset="-120"/>
              </a:rPr>
              <a:t>事中防護 </a:t>
            </a:r>
            <a:r>
              <a:rPr lang="en-US" altLang="zh-TW" dirty="0">
                <a:latin typeface="源石黑體 M" panose="020B0600000000000000" pitchFamily="34" charset="-120"/>
                <a:ea typeface="源石黑體 M" panose="020B0600000000000000" pitchFamily="34" charset="-120"/>
              </a:rPr>
              <a:t>-</a:t>
            </a:r>
            <a:r>
              <a:rPr lang="zh-TW" altLang="en-US" b="0" dirty="0">
                <a:latin typeface="源石黑體 M" panose="020B0600000000000000" pitchFamily="34" charset="-120"/>
                <a:ea typeface="源石黑體 M" panose="020B0600000000000000" pitchFamily="34" charset="-120"/>
              </a:rPr>
              <a:t> </a:t>
            </a:r>
            <a:r>
              <a:rPr lang="zh-TW" altLang="en-US" dirty="0"/>
              <a:t>新一代</a:t>
            </a:r>
            <a:r>
              <a:rPr lang="en-US" altLang="zh-TW" dirty="0"/>
              <a:t>AI</a:t>
            </a:r>
            <a:r>
              <a:rPr lang="zh-TW" altLang="en-US" dirty="0"/>
              <a:t>防毒防勒索保護</a:t>
            </a:r>
          </a:p>
        </p:txBody>
      </p:sp>
      <p:sp>
        <p:nvSpPr>
          <p:cNvPr id="15" name="文字版面配置區 14">
            <a:extLst>
              <a:ext uri="{FF2B5EF4-FFF2-40B4-BE49-F238E27FC236}">
                <a16:creationId xmlns:a16="http://schemas.microsoft.com/office/drawing/2014/main" id="{E2146973-1B09-36C6-6AB0-ABFB629EDD0B}"/>
              </a:ext>
            </a:extLst>
          </p:cNvPr>
          <p:cNvSpPr>
            <a:spLocks noGrp="1"/>
          </p:cNvSpPr>
          <p:nvPr>
            <p:ph type="body" sz="quarter" idx="12"/>
          </p:nvPr>
        </p:nvSpPr>
        <p:spPr/>
        <p:txBody>
          <a:bodyPr/>
          <a:lstStyle/>
          <a:p>
            <a:endParaRPr lang="zh-TW" altLang="en-US"/>
          </a:p>
        </p:txBody>
      </p:sp>
      <p:sp>
        <p:nvSpPr>
          <p:cNvPr id="16" name="文字版面配置區 15">
            <a:extLst>
              <a:ext uri="{FF2B5EF4-FFF2-40B4-BE49-F238E27FC236}">
                <a16:creationId xmlns:a16="http://schemas.microsoft.com/office/drawing/2014/main" id="{2A6FCD6C-1315-EE85-DC39-08C442FE4812}"/>
              </a:ext>
            </a:extLst>
          </p:cNvPr>
          <p:cNvSpPr>
            <a:spLocks noGrp="1"/>
          </p:cNvSpPr>
          <p:nvPr>
            <p:ph type="body" sz="quarter" idx="13"/>
          </p:nvPr>
        </p:nvSpPr>
        <p:spPr/>
        <p:txBody>
          <a:bodyPr/>
          <a:lstStyle/>
          <a:p>
            <a:endParaRPr lang="zh-TW" altLang="en-US"/>
          </a:p>
        </p:txBody>
      </p:sp>
      <p:sp>
        <p:nvSpPr>
          <p:cNvPr id="17" name="文字版面配置區 16">
            <a:extLst>
              <a:ext uri="{FF2B5EF4-FFF2-40B4-BE49-F238E27FC236}">
                <a16:creationId xmlns:a16="http://schemas.microsoft.com/office/drawing/2014/main" id="{D0345E53-D608-56C0-2FDA-EB8C436991FD}"/>
              </a:ext>
            </a:extLst>
          </p:cNvPr>
          <p:cNvSpPr>
            <a:spLocks noGrp="1"/>
          </p:cNvSpPr>
          <p:nvPr>
            <p:ph type="body" sz="quarter" idx="15"/>
          </p:nvPr>
        </p:nvSpPr>
        <p:spPr/>
        <p:txBody>
          <a:bodyPr/>
          <a:lstStyle/>
          <a:p>
            <a:endParaRPr lang="zh-TW" altLang="en-US"/>
          </a:p>
        </p:txBody>
      </p:sp>
      <p:sp>
        <p:nvSpPr>
          <p:cNvPr id="18" name="文字版面配置區 17">
            <a:extLst>
              <a:ext uri="{FF2B5EF4-FFF2-40B4-BE49-F238E27FC236}">
                <a16:creationId xmlns:a16="http://schemas.microsoft.com/office/drawing/2014/main" id="{024963CB-5D92-E2FA-9C5B-CC329CCDEB4F}"/>
              </a:ext>
            </a:extLst>
          </p:cNvPr>
          <p:cNvSpPr>
            <a:spLocks noGrp="1"/>
          </p:cNvSpPr>
          <p:nvPr>
            <p:ph type="body" sz="quarter" idx="16"/>
          </p:nvPr>
        </p:nvSpPr>
        <p:spPr/>
        <p:txBody>
          <a:bodyPr/>
          <a:lstStyle/>
          <a:p>
            <a:endParaRPr lang="zh-TW" altLang="en-US"/>
          </a:p>
        </p:txBody>
      </p:sp>
      <p:sp>
        <p:nvSpPr>
          <p:cNvPr id="19" name="文字版面配置區 18">
            <a:extLst>
              <a:ext uri="{FF2B5EF4-FFF2-40B4-BE49-F238E27FC236}">
                <a16:creationId xmlns:a16="http://schemas.microsoft.com/office/drawing/2014/main" id="{F13357BE-F741-B292-6CFD-EBF8ADE24E99}"/>
              </a:ext>
            </a:extLst>
          </p:cNvPr>
          <p:cNvSpPr>
            <a:spLocks noGrp="1"/>
          </p:cNvSpPr>
          <p:nvPr>
            <p:ph type="body" sz="quarter" idx="20"/>
          </p:nvPr>
        </p:nvSpPr>
        <p:spPr/>
        <p:txBody>
          <a:bodyPr/>
          <a:lstStyle/>
          <a:p>
            <a:endParaRPr lang="zh-TW" altLang="en-US"/>
          </a:p>
        </p:txBody>
      </p:sp>
      <p:sp>
        <p:nvSpPr>
          <p:cNvPr id="20" name="文字版面配置區 19">
            <a:extLst>
              <a:ext uri="{FF2B5EF4-FFF2-40B4-BE49-F238E27FC236}">
                <a16:creationId xmlns:a16="http://schemas.microsoft.com/office/drawing/2014/main" id="{B69C5E75-9911-BA45-706D-36B6980A0D0F}"/>
              </a:ext>
            </a:extLst>
          </p:cNvPr>
          <p:cNvSpPr>
            <a:spLocks noGrp="1"/>
          </p:cNvSpPr>
          <p:nvPr>
            <p:ph type="body" sz="quarter" idx="28"/>
          </p:nvPr>
        </p:nvSpPr>
        <p:spPr/>
        <p:txBody>
          <a:bodyPr/>
          <a:lstStyle/>
          <a:p>
            <a:endParaRPr lang="zh-TW" altLang="en-US"/>
          </a:p>
        </p:txBody>
      </p:sp>
      <p:sp>
        <p:nvSpPr>
          <p:cNvPr id="21" name="文字版面配置區 20">
            <a:extLst>
              <a:ext uri="{FF2B5EF4-FFF2-40B4-BE49-F238E27FC236}">
                <a16:creationId xmlns:a16="http://schemas.microsoft.com/office/drawing/2014/main" id="{16611393-C206-D078-A79B-773F58BD6D14}"/>
              </a:ext>
            </a:extLst>
          </p:cNvPr>
          <p:cNvSpPr>
            <a:spLocks noGrp="1"/>
          </p:cNvSpPr>
          <p:nvPr>
            <p:ph type="body" sz="quarter" idx="29"/>
          </p:nvPr>
        </p:nvSpPr>
        <p:spPr/>
        <p:txBody>
          <a:bodyPr/>
          <a:lstStyle/>
          <a:p>
            <a:endParaRPr lang="zh-TW" altLang="en-US"/>
          </a:p>
        </p:txBody>
      </p:sp>
      <p:sp>
        <p:nvSpPr>
          <p:cNvPr id="22" name="文字版面配置區 21">
            <a:extLst>
              <a:ext uri="{FF2B5EF4-FFF2-40B4-BE49-F238E27FC236}">
                <a16:creationId xmlns:a16="http://schemas.microsoft.com/office/drawing/2014/main" id="{AD888AFF-D319-648F-42FD-65F8C613819F}"/>
              </a:ext>
            </a:extLst>
          </p:cNvPr>
          <p:cNvSpPr>
            <a:spLocks noGrp="1"/>
          </p:cNvSpPr>
          <p:nvPr>
            <p:ph type="body" sz="quarter" idx="30"/>
          </p:nvPr>
        </p:nvSpPr>
        <p:spPr/>
        <p:txBody>
          <a:bodyPr/>
          <a:lstStyle/>
          <a:p>
            <a:endParaRPr lang="zh-TW" altLang="en-US"/>
          </a:p>
        </p:txBody>
      </p:sp>
      <p:sp>
        <p:nvSpPr>
          <p:cNvPr id="23" name="文字版面配置區 22">
            <a:extLst>
              <a:ext uri="{FF2B5EF4-FFF2-40B4-BE49-F238E27FC236}">
                <a16:creationId xmlns:a16="http://schemas.microsoft.com/office/drawing/2014/main" id="{104EB458-6412-D6A9-2E72-3DAE13484E02}"/>
              </a:ext>
            </a:extLst>
          </p:cNvPr>
          <p:cNvSpPr>
            <a:spLocks noGrp="1"/>
          </p:cNvSpPr>
          <p:nvPr>
            <p:ph type="body" sz="quarter" idx="31"/>
          </p:nvPr>
        </p:nvSpPr>
        <p:spPr/>
        <p:txBody>
          <a:bodyPr/>
          <a:lstStyle/>
          <a:p>
            <a:endParaRPr lang="zh-TW" altLang="en-US"/>
          </a:p>
        </p:txBody>
      </p:sp>
      <p:grpSp>
        <p:nvGrpSpPr>
          <p:cNvPr id="49" name="群組 48">
            <a:extLst>
              <a:ext uri="{FF2B5EF4-FFF2-40B4-BE49-F238E27FC236}">
                <a16:creationId xmlns:a16="http://schemas.microsoft.com/office/drawing/2014/main" id="{F5343E06-422F-7C67-BE31-309760E95B86}"/>
              </a:ext>
            </a:extLst>
          </p:cNvPr>
          <p:cNvGrpSpPr/>
          <p:nvPr/>
        </p:nvGrpSpPr>
        <p:grpSpPr>
          <a:xfrm>
            <a:off x="222750" y="472466"/>
            <a:ext cx="7656330" cy="4128945"/>
            <a:chOff x="747067" y="1460774"/>
            <a:chExt cx="7150403" cy="4464700"/>
          </a:xfrm>
        </p:grpSpPr>
        <p:sp>
          <p:nvSpPr>
            <p:cNvPr id="24" name="Cube 53">
              <a:extLst>
                <a:ext uri="{FF2B5EF4-FFF2-40B4-BE49-F238E27FC236}">
                  <a16:creationId xmlns:a16="http://schemas.microsoft.com/office/drawing/2014/main" id="{F86D8305-AF4C-DAE3-3497-16B6EFDB5651}"/>
                </a:ext>
              </a:extLst>
            </p:cNvPr>
            <p:cNvSpPr/>
            <p:nvPr/>
          </p:nvSpPr>
          <p:spPr>
            <a:xfrm flipH="1">
              <a:off x="747067" y="5206749"/>
              <a:ext cx="3316695" cy="718725"/>
            </a:xfrm>
            <a:prstGeom prst="cube">
              <a:avLst>
                <a:gd name="adj" fmla="val 57593"/>
              </a:avLst>
            </a:prstGeom>
            <a:solidFill>
              <a:schemeClr val="bg2">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latin typeface="微軟正黑體" panose="020B0604030504040204" pitchFamily="34" charset="-120"/>
                  <a:ea typeface="微軟正黑體" panose="020B0604030504040204" pitchFamily="34" charset="-120"/>
                </a:rPr>
                <a:t>事件監控與關聯分析</a:t>
              </a:r>
              <a:endParaRPr lang="en-US" sz="1400" b="1" dirty="0">
                <a:solidFill>
                  <a:schemeClr val="bg1"/>
                </a:solidFill>
                <a:latin typeface="微軟正黑體" panose="020B0604030504040204" pitchFamily="34" charset="-120"/>
                <a:ea typeface="微軟正黑體" panose="020B0604030504040204" pitchFamily="34" charset="-120"/>
              </a:endParaRPr>
            </a:p>
          </p:txBody>
        </p:sp>
        <p:grpSp>
          <p:nvGrpSpPr>
            <p:cNvPr id="25" name="Group 54">
              <a:extLst>
                <a:ext uri="{FF2B5EF4-FFF2-40B4-BE49-F238E27FC236}">
                  <a16:creationId xmlns:a16="http://schemas.microsoft.com/office/drawing/2014/main" id="{45EBC2C6-58A9-BB15-1FD4-63F5CDF32AB5}"/>
                </a:ext>
              </a:extLst>
            </p:cNvPr>
            <p:cNvGrpSpPr/>
            <p:nvPr/>
          </p:nvGrpSpPr>
          <p:grpSpPr>
            <a:xfrm>
              <a:off x="747067" y="1712007"/>
              <a:ext cx="5756343" cy="3872332"/>
              <a:chOff x="3845287" y="1278992"/>
              <a:chExt cx="4846496" cy="2904249"/>
            </a:xfrm>
          </p:grpSpPr>
          <p:sp>
            <p:nvSpPr>
              <p:cNvPr id="26" name="Cube 55">
                <a:extLst>
                  <a:ext uri="{FF2B5EF4-FFF2-40B4-BE49-F238E27FC236}">
                    <a16:creationId xmlns:a16="http://schemas.microsoft.com/office/drawing/2014/main" id="{023AB366-06D7-71D9-4F66-AD24A4F69AEF}"/>
                  </a:ext>
                </a:extLst>
              </p:cNvPr>
              <p:cNvSpPr/>
              <p:nvPr/>
            </p:nvSpPr>
            <p:spPr>
              <a:xfrm flipH="1">
                <a:off x="3845287" y="3626915"/>
                <a:ext cx="3040938" cy="556326"/>
              </a:xfrm>
              <a:prstGeom prst="cube">
                <a:avLst>
                  <a:gd name="adj" fmla="val 57593"/>
                </a:avLst>
              </a:prstGeom>
              <a:solidFill>
                <a:schemeClr val="bg2">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latin typeface="微軟正黑體" panose="020B0604030504040204" pitchFamily="34" charset="-120"/>
                    <a:ea typeface="微軟正黑體" panose="020B0604030504040204" pitchFamily="34" charset="-120"/>
                  </a:rPr>
                  <a:t>檢測無檔案威脅如記憶體或腳本攻擊</a:t>
                </a:r>
                <a:endParaRPr lang="en-US" sz="1400" b="1" dirty="0">
                  <a:solidFill>
                    <a:schemeClr val="bg1"/>
                  </a:solidFill>
                  <a:latin typeface="微軟正黑體" panose="020B0604030504040204" pitchFamily="34" charset="-120"/>
                  <a:ea typeface="微軟正黑體" panose="020B0604030504040204" pitchFamily="34" charset="-120"/>
                </a:endParaRPr>
              </a:p>
            </p:txBody>
          </p:sp>
          <p:sp>
            <p:nvSpPr>
              <p:cNvPr id="27" name="Cube 56">
                <a:extLst>
                  <a:ext uri="{FF2B5EF4-FFF2-40B4-BE49-F238E27FC236}">
                    <a16:creationId xmlns:a16="http://schemas.microsoft.com/office/drawing/2014/main" id="{70B945D9-2BF7-3097-5596-1B6AD5F6CAAD}"/>
                  </a:ext>
                </a:extLst>
              </p:cNvPr>
              <p:cNvSpPr/>
              <p:nvPr/>
            </p:nvSpPr>
            <p:spPr>
              <a:xfrm flipH="1">
                <a:off x="3845287" y="3366034"/>
                <a:ext cx="3230998" cy="556326"/>
              </a:xfrm>
              <a:prstGeom prst="cube">
                <a:avLst>
                  <a:gd name="adj" fmla="val 57593"/>
                </a:avLst>
              </a:prstGeom>
              <a:solidFill>
                <a:schemeClr val="bg2">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行為防護</a:t>
                </a:r>
                <a:endParaRPr lang="en-US" sz="1600" b="1" dirty="0">
                  <a:solidFill>
                    <a:schemeClr val="bg1"/>
                  </a:solidFill>
                  <a:latin typeface="微軟正黑體" panose="020B0604030504040204" pitchFamily="34" charset="-120"/>
                  <a:ea typeface="微軟正黑體" panose="020B0604030504040204" pitchFamily="34" charset="-120"/>
                </a:endParaRPr>
              </a:p>
            </p:txBody>
          </p:sp>
          <p:sp>
            <p:nvSpPr>
              <p:cNvPr id="28" name="Cube 57">
                <a:extLst>
                  <a:ext uri="{FF2B5EF4-FFF2-40B4-BE49-F238E27FC236}">
                    <a16:creationId xmlns:a16="http://schemas.microsoft.com/office/drawing/2014/main" id="{EC138442-3B08-8E60-FAE4-4D6F16661373}"/>
                  </a:ext>
                </a:extLst>
              </p:cNvPr>
              <p:cNvSpPr/>
              <p:nvPr/>
            </p:nvSpPr>
            <p:spPr>
              <a:xfrm flipH="1">
                <a:off x="3845287" y="3105153"/>
                <a:ext cx="3421054" cy="556326"/>
              </a:xfrm>
              <a:prstGeom prst="cube">
                <a:avLst>
                  <a:gd name="adj" fmla="val 57593"/>
                </a:avLst>
              </a:prstGeom>
              <a:solidFill>
                <a:schemeClr val="bg2">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啟發式資料保護分析</a:t>
                </a:r>
                <a:endParaRPr lang="en-US" sz="1600" b="1" dirty="0">
                  <a:solidFill>
                    <a:schemeClr val="bg1"/>
                  </a:solidFill>
                  <a:latin typeface="微軟正黑體" panose="020B0604030504040204" pitchFamily="34" charset="-120"/>
                  <a:ea typeface="微軟正黑體" panose="020B0604030504040204" pitchFamily="34" charset="-120"/>
                </a:endParaRPr>
              </a:p>
            </p:txBody>
          </p:sp>
          <p:sp>
            <p:nvSpPr>
              <p:cNvPr id="29" name="Cube 58">
                <a:extLst>
                  <a:ext uri="{FF2B5EF4-FFF2-40B4-BE49-F238E27FC236}">
                    <a16:creationId xmlns:a16="http://schemas.microsoft.com/office/drawing/2014/main" id="{D2A04974-96F5-4874-9CF6-2C5E4716278C}"/>
                  </a:ext>
                </a:extLst>
              </p:cNvPr>
              <p:cNvSpPr/>
              <p:nvPr/>
            </p:nvSpPr>
            <p:spPr>
              <a:xfrm flipH="1">
                <a:off x="3845287" y="2861556"/>
                <a:ext cx="3611113" cy="556326"/>
              </a:xfrm>
              <a:prstGeom prst="cube">
                <a:avLst>
                  <a:gd name="adj" fmla="val 57593"/>
                </a:avLst>
              </a:prstGeom>
              <a:solidFill>
                <a:schemeClr val="bg2">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en-US" altLang="zh-TW" sz="1600" b="1" dirty="0">
                    <a:latin typeface="微軟正黑體" panose="020B0604030504040204" pitchFamily="34" charset="-120"/>
                    <a:ea typeface="微軟正黑體" panose="020B0604030504040204" pitchFamily="34" charset="-120"/>
                  </a:rPr>
                  <a:t>AI</a:t>
                </a:r>
                <a:r>
                  <a:rPr lang="zh-TW" altLang="en-US" sz="1600" b="1" dirty="0">
                    <a:latin typeface="微軟正黑體" panose="020B0604030504040204" pitchFamily="34" charset="-120"/>
                    <a:ea typeface="微軟正黑體" panose="020B0604030504040204" pitchFamily="34" charset="-120"/>
                  </a:rPr>
                  <a:t>靜態分析</a:t>
                </a:r>
                <a:endParaRPr lang="en-US" sz="1400" b="1" dirty="0">
                  <a:solidFill>
                    <a:schemeClr val="bg1"/>
                  </a:solidFill>
                  <a:latin typeface="微軟正黑體" panose="020B0604030504040204" pitchFamily="34" charset="-120"/>
                  <a:ea typeface="微軟正黑體" panose="020B0604030504040204" pitchFamily="34" charset="-120"/>
                </a:endParaRPr>
              </a:p>
            </p:txBody>
          </p:sp>
          <p:sp>
            <p:nvSpPr>
              <p:cNvPr id="30" name="Cube 59">
                <a:extLst>
                  <a:ext uri="{FF2B5EF4-FFF2-40B4-BE49-F238E27FC236}">
                    <a16:creationId xmlns:a16="http://schemas.microsoft.com/office/drawing/2014/main" id="{FD0F6939-B4CD-751C-7367-D58F8A30CC66}"/>
                  </a:ext>
                </a:extLst>
              </p:cNvPr>
              <p:cNvSpPr/>
              <p:nvPr/>
            </p:nvSpPr>
            <p:spPr>
              <a:xfrm flipH="1">
                <a:off x="3845287" y="2583392"/>
                <a:ext cx="3801173" cy="556326"/>
              </a:xfrm>
              <a:prstGeom prst="cube">
                <a:avLst>
                  <a:gd name="adj" fmla="val 57593"/>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惡意軟體掃描引擎</a:t>
                </a:r>
                <a:endParaRPr lang="en-US" sz="1600" b="1" dirty="0">
                  <a:solidFill>
                    <a:schemeClr val="bg1"/>
                  </a:solidFill>
                  <a:latin typeface="微軟正黑體" panose="020B0604030504040204" pitchFamily="34" charset="-120"/>
                  <a:ea typeface="微軟正黑體" panose="020B0604030504040204" pitchFamily="34" charset="-120"/>
                </a:endParaRPr>
              </a:p>
            </p:txBody>
          </p:sp>
          <p:sp>
            <p:nvSpPr>
              <p:cNvPr id="31" name="Cube 60">
                <a:extLst>
                  <a:ext uri="{FF2B5EF4-FFF2-40B4-BE49-F238E27FC236}">
                    <a16:creationId xmlns:a16="http://schemas.microsoft.com/office/drawing/2014/main" id="{0FF37E57-2775-E708-A9AE-5D22482E62E0}"/>
                  </a:ext>
                </a:extLst>
              </p:cNvPr>
              <p:cNvSpPr/>
              <p:nvPr/>
            </p:nvSpPr>
            <p:spPr>
              <a:xfrm flipH="1">
                <a:off x="3845287" y="2322513"/>
                <a:ext cx="3991231" cy="556326"/>
              </a:xfrm>
              <a:prstGeom prst="cube">
                <a:avLst>
                  <a:gd name="adj" fmla="val 57593"/>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雲端信譽分析</a:t>
                </a:r>
                <a:endParaRPr lang="en-US" sz="1600" b="1" dirty="0">
                  <a:solidFill>
                    <a:schemeClr val="bg1"/>
                  </a:solidFill>
                  <a:latin typeface="微軟正黑體" panose="020B0604030504040204" pitchFamily="34" charset="-120"/>
                  <a:ea typeface="微軟正黑體" panose="020B0604030504040204" pitchFamily="34" charset="-120"/>
                </a:endParaRPr>
              </a:p>
            </p:txBody>
          </p:sp>
          <p:sp>
            <p:nvSpPr>
              <p:cNvPr id="32" name="Cube 61">
                <a:extLst>
                  <a:ext uri="{FF2B5EF4-FFF2-40B4-BE49-F238E27FC236}">
                    <a16:creationId xmlns:a16="http://schemas.microsoft.com/office/drawing/2014/main" id="{A4490528-E9C2-0E81-7158-5532536F6DEF}"/>
                  </a:ext>
                </a:extLst>
              </p:cNvPr>
              <p:cNvSpPr/>
              <p:nvPr/>
            </p:nvSpPr>
            <p:spPr>
              <a:xfrm flipH="1">
                <a:off x="3845287" y="2061632"/>
                <a:ext cx="4181289" cy="556326"/>
              </a:xfrm>
              <a:prstGeom prst="cube">
                <a:avLst>
                  <a:gd name="adj" fmla="val 57593"/>
                </a:avLst>
              </a:prstGeom>
              <a:solidFill>
                <a:schemeClr val="bg2">
                  <a:lumMod val="90000"/>
                  <a:lumOff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特徵碼偵測分析</a:t>
                </a:r>
                <a:endParaRPr lang="en-US" sz="1600" b="1" dirty="0">
                  <a:solidFill>
                    <a:schemeClr val="bg1"/>
                  </a:solidFill>
                  <a:latin typeface="微軟正黑體" panose="020B0604030504040204" pitchFamily="34" charset="-120"/>
                  <a:ea typeface="微軟正黑體" panose="020B0604030504040204" pitchFamily="34" charset="-120"/>
                </a:endParaRPr>
              </a:p>
            </p:txBody>
          </p:sp>
          <p:sp>
            <p:nvSpPr>
              <p:cNvPr id="33" name="Cube 62">
                <a:extLst>
                  <a:ext uri="{FF2B5EF4-FFF2-40B4-BE49-F238E27FC236}">
                    <a16:creationId xmlns:a16="http://schemas.microsoft.com/office/drawing/2014/main" id="{E6CBE90E-626D-9F5B-5FE2-4DEBDED6C10E}"/>
                  </a:ext>
                </a:extLst>
              </p:cNvPr>
              <p:cNvSpPr/>
              <p:nvPr/>
            </p:nvSpPr>
            <p:spPr>
              <a:xfrm flipH="1">
                <a:off x="3845287" y="1800752"/>
                <a:ext cx="4418863" cy="556326"/>
              </a:xfrm>
              <a:prstGeom prst="cube">
                <a:avLst>
                  <a:gd name="adj" fmla="val 57593"/>
                </a:avLst>
              </a:prstGeom>
              <a:solidFill>
                <a:schemeClr val="bg2">
                  <a:lumMod val="90000"/>
                  <a:lumOff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弱點利用防禦</a:t>
                </a:r>
                <a:endParaRPr lang="en-US" sz="1600" b="1" dirty="0">
                  <a:solidFill>
                    <a:schemeClr val="bg1"/>
                  </a:solidFill>
                  <a:latin typeface="微軟正黑體" panose="020B0604030504040204" pitchFamily="34" charset="-120"/>
                  <a:ea typeface="微軟正黑體" panose="020B0604030504040204" pitchFamily="34" charset="-120"/>
                </a:endParaRPr>
              </a:p>
            </p:txBody>
          </p:sp>
          <p:sp>
            <p:nvSpPr>
              <p:cNvPr id="34" name="Cube 63">
                <a:extLst>
                  <a:ext uri="{FF2B5EF4-FFF2-40B4-BE49-F238E27FC236}">
                    <a16:creationId xmlns:a16="http://schemas.microsoft.com/office/drawing/2014/main" id="{890F1AC8-DA08-C295-FFAD-5C3721C23AAE}"/>
                  </a:ext>
                </a:extLst>
              </p:cNvPr>
              <p:cNvSpPr/>
              <p:nvPr/>
            </p:nvSpPr>
            <p:spPr>
              <a:xfrm flipH="1">
                <a:off x="3845287" y="1539871"/>
                <a:ext cx="4656436" cy="556326"/>
              </a:xfrm>
              <a:prstGeom prst="cube">
                <a:avLst>
                  <a:gd name="adj" fmla="val 57593"/>
                </a:avLst>
              </a:pr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網址過濾分析：阻止網頁瀏覽器攻擊</a:t>
                </a:r>
                <a:endParaRPr lang="en-US" sz="1600" b="1" dirty="0">
                  <a:solidFill>
                    <a:schemeClr val="bg1"/>
                  </a:solidFill>
                  <a:latin typeface="微軟正黑體" panose="020B0604030504040204" pitchFamily="34" charset="-120"/>
                  <a:ea typeface="微軟正黑體" panose="020B0604030504040204" pitchFamily="34" charset="-120"/>
                </a:endParaRPr>
              </a:p>
            </p:txBody>
          </p:sp>
          <p:sp>
            <p:nvSpPr>
              <p:cNvPr id="35" name="Cube 64">
                <a:extLst>
                  <a:ext uri="{FF2B5EF4-FFF2-40B4-BE49-F238E27FC236}">
                    <a16:creationId xmlns:a16="http://schemas.microsoft.com/office/drawing/2014/main" id="{DBD6A227-2FDA-1155-F81F-885B3F7A64FB}"/>
                  </a:ext>
                </a:extLst>
              </p:cNvPr>
              <p:cNvSpPr/>
              <p:nvPr/>
            </p:nvSpPr>
            <p:spPr>
              <a:xfrm flipH="1">
                <a:off x="3845287" y="1278992"/>
                <a:ext cx="4846496" cy="556326"/>
              </a:xfrm>
              <a:prstGeom prst="cube">
                <a:avLst>
                  <a:gd name="adj" fmla="val 57593"/>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defTabSz="575986">
                  <a:spcBef>
                    <a:spcPts val="800"/>
                  </a:spcBef>
                </a:pPr>
                <a:r>
                  <a:rPr lang="zh-TW" altLang="en-US" sz="1600" b="1" dirty="0">
                    <a:solidFill>
                      <a:schemeClr val="bg1"/>
                    </a:solidFill>
                    <a:latin typeface="微軟正黑體" panose="020B0604030504040204" pitchFamily="34" charset="-120"/>
                    <a:ea typeface="微軟正黑體" panose="020B0604030504040204" pitchFamily="34" charset="-120"/>
                  </a:rPr>
                  <a:t>主動防禦：防範加密勒索威脅與惡意挖礦攻擊</a:t>
                </a:r>
                <a:endParaRPr lang="en-US" sz="1600" b="1" dirty="0">
                  <a:solidFill>
                    <a:schemeClr val="bg1"/>
                  </a:solidFill>
                  <a:latin typeface="微軟正黑體" panose="020B0604030504040204" pitchFamily="34" charset="-120"/>
                  <a:ea typeface="微軟正黑體" panose="020B0604030504040204" pitchFamily="34" charset="-120"/>
                </a:endParaRPr>
              </a:p>
            </p:txBody>
          </p:sp>
        </p:grpSp>
        <p:sp>
          <p:nvSpPr>
            <p:cNvPr id="36" name="Rectangle 65">
              <a:extLst>
                <a:ext uri="{FF2B5EF4-FFF2-40B4-BE49-F238E27FC236}">
                  <a16:creationId xmlns:a16="http://schemas.microsoft.com/office/drawing/2014/main" id="{4AB5634C-9C57-9EDF-7615-77D44D51C70A}"/>
                </a:ext>
              </a:extLst>
            </p:cNvPr>
            <p:cNvSpPr/>
            <p:nvPr/>
          </p:nvSpPr>
          <p:spPr>
            <a:xfrm>
              <a:off x="6254476" y="1460774"/>
              <a:ext cx="1370908" cy="275415"/>
            </a:xfrm>
            <a:prstGeom prst="rect">
              <a:avLst/>
            </a:prstGeom>
          </p:spPr>
          <p:txBody>
            <a:bodyPr wrap="square" lIns="0" tIns="0" rIns="0" bIns="0">
              <a:spAutoFit/>
            </a:bodyPr>
            <a:lstStyle/>
            <a:p>
              <a:r>
                <a:rPr lang="zh-TW" altLang="en-US" b="1" dirty="0">
                  <a:solidFill>
                    <a:schemeClr val="accent5"/>
                  </a:solidFill>
                  <a:latin typeface="微軟正黑體" panose="020B0604030504040204" pitchFamily="34" charset="-120"/>
                  <a:ea typeface="微軟正黑體" panose="020B0604030504040204" pitchFamily="34" charset="-120"/>
                </a:rPr>
                <a:t>威脅</a:t>
              </a:r>
              <a:endParaRPr lang="en-US" b="1" dirty="0">
                <a:solidFill>
                  <a:schemeClr val="accent5"/>
                </a:solidFill>
                <a:latin typeface="微軟正黑體" panose="020B0604030504040204" pitchFamily="34" charset="-120"/>
                <a:ea typeface="微軟正黑體" panose="020B0604030504040204" pitchFamily="34" charset="-120"/>
              </a:endParaRPr>
            </a:p>
          </p:txBody>
        </p:sp>
        <p:grpSp>
          <p:nvGrpSpPr>
            <p:cNvPr id="37" name="Group 66">
              <a:extLst>
                <a:ext uri="{FF2B5EF4-FFF2-40B4-BE49-F238E27FC236}">
                  <a16:creationId xmlns:a16="http://schemas.microsoft.com/office/drawing/2014/main" id="{763C5FBE-CFD0-715D-8357-F3F8F0EFED9E}"/>
                </a:ext>
              </a:extLst>
            </p:cNvPr>
            <p:cNvGrpSpPr/>
            <p:nvPr/>
          </p:nvGrpSpPr>
          <p:grpSpPr>
            <a:xfrm rot="19691127">
              <a:off x="5336216" y="2003535"/>
              <a:ext cx="1250985" cy="234740"/>
              <a:chOff x="5935931" y="841412"/>
              <a:chExt cx="938239" cy="176055"/>
            </a:xfrm>
          </p:grpSpPr>
          <p:sp>
            <p:nvSpPr>
              <p:cNvPr id="38" name="Rectangle: Rounded Corners 67">
                <a:extLst>
                  <a:ext uri="{FF2B5EF4-FFF2-40B4-BE49-F238E27FC236}">
                    <a16:creationId xmlns:a16="http://schemas.microsoft.com/office/drawing/2014/main" id="{AE6F2667-E680-D016-2887-E0F5D3FE09BE}"/>
                  </a:ext>
                </a:extLst>
              </p:cNvPr>
              <p:cNvSpPr/>
              <p:nvPr/>
            </p:nvSpPr>
            <p:spPr>
              <a:xfrm>
                <a:off x="5935932" y="841412"/>
                <a:ext cx="938238" cy="176054"/>
              </a:xfrm>
              <a:prstGeom prst="roundRect">
                <a:avLst>
                  <a:gd name="adj" fmla="val 50000"/>
                </a:avLst>
              </a:prstGeom>
              <a:gradFill>
                <a:gsLst>
                  <a:gs pos="0">
                    <a:schemeClr val="accent5">
                      <a:alpha val="55000"/>
                    </a:schemeClr>
                  </a:gs>
                  <a:gs pos="100000">
                    <a:schemeClr val="accent6">
                      <a:alpha val="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sp>
            <p:nvSpPr>
              <p:cNvPr id="39" name="Oval 69">
                <a:extLst>
                  <a:ext uri="{FF2B5EF4-FFF2-40B4-BE49-F238E27FC236}">
                    <a16:creationId xmlns:a16="http://schemas.microsoft.com/office/drawing/2014/main" id="{53E74B4A-4DFA-3057-690D-DB0C6994864F}"/>
                  </a:ext>
                </a:extLst>
              </p:cNvPr>
              <p:cNvSpPr/>
              <p:nvPr/>
            </p:nvSpPr>
            <p:spPr>
              <a:xfrm>
                <a:off x="5935931" y="841413"/>
                <a:ext cx="176054" cy="176054"/>
              </a:xfrm>
              <a:prstGeom prst="ellipse">
                <a:avLst/>
              </a:prstGeom>
              <a:gradFill>
                <a:gsLst>
                  <a:gs pos="0">
                    <a:schemeClr val="accent4"/>
                  </a:gs>
                  <a:gs pos="100000">
                    <a:schemeClr val="accent5"/>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grpSp>
        <p:grpSp>
          <p:nvGrpSpPr>
            <p:cNvPr id="40" name="Group 70">
              <a:extLst>
                <a:ext uri="{FF2B5EF4-FFF2-40B4-BE49-F238E27FC236}">
                  <a16:creationId xmlns:a16="http://schemas.microsoft.com/office/drawing/2014/main" id="{6B6CEC2A-C22E-549F-5156-2C3D10532E6C}"/>
                </a:ext>
              </a:extLst>
            </p:cNvPr>
            <p:cNvGrpSpPr/>
            <p:nvPr/>
          </p:nvGrpSpPr>
          <p:grpSpPr>
            <a:xfrm rot="19691127">
              <a:off x="5762230" y="1586677"/>
              <a:ext cx="2135240" cy="234739"/>
              <a:chOff x="5935931" y="841413"/>
              <a:chExt cx="1601430" cy="176054"/>
            </a:xfrm>
          </p:grpSpPr>
          <p:sp>
            <p:nvSpPr>
              <p:cNvPr id="41" name="Rectangle: Rounded Corners 71">
                <a:extLst>
                  <a:ext uri="{FF2B5EF4-FFF2-40B4-BE49-F238E27FC236}">
                    <a16:creationId xmlns:a16="http://schemas.microsoft.com/office/drawing/2014/main" id="{5E082C3E-0093-F432-02C0-5F643B393B4D}"/>
                  </a:ext>
                </a:extLst>
              </p:cNvPr>
              <p:cNvSpPr/>
              <p:nvPr/>
            </p:nvSpPr>
            <p:spPr>
              <a:xfrm>
                <a:off x="5935932" y="841413"/>
                <a:ext cx="1601429" cy="176054"/>
              </a:xfrm>
              <a:prstGeom prst="roundRect">
                <a:avLst>
                  <a:gd name="adj" fmla="val 50000"/>
                </a:avLst>
              </a:prstGeom>
              <a:gradFill>
                <a:gsLst>
                  <a:gs pos="0">
                    <a:schemeClr val="accent5">
                      <a:alpha val="55000"/>
                    </a:schemeClr>
                  </a:gs>
                  <a:gs pos="100000">
                    <a:schemeClr val="accent6">
                      <a:alpha val="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sp>
            <p:nvSpPr>
              <p:cNvPr id="42" name="Oval 72">
                <a:extLst>
                  <a:ext uri="{FF2B5EF4-FFF2-40B4-BE49-F238E27FC236}">
                    <a16:creationId xmlns:a16="http://schemas.microsoft.com/office/drawing/2014/main" id="{31B6FD9C-CB4E-63CD-2AA3-280162F43844}"/>
                  </a:ext>
                </a:extLst>
              </p:cNvPr>
              <p:cNvSpPr/>
              <p:nvPr/>
            </p:nvSpPr>
            <p:spPr>
              <a:xfrm>
                <a:off x="5935931" y="841413"/>
                <a:ext cx="176054" cy="176054"/>
              </a:xfrm>
              <a:prstGeom prst="ellipse">
                <a:avLst/>
              </a:prstGeom>
              <a:gradFill>
                <a:gsLst>
                  <a:gs pos="0">
                    <a:schemeClr val="accent4"/>
                  </a:gs>
                  <a:gs pos="100000">
                    <a:schemeClr val="accent5"/>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grpSp>
        <p:grpSp>
          <p:nvGrpSpPr>
            <p:cNvPr id="43" name="Group 73">
              <a:extLst>
                <a:ext uri="{FF2B5EF4-FFF2-40B4-BE49-F238E27FC236}">
                  <a16:creationId xmlns:a16="http://schemas.microsoft.com/office/drawing/2014/main" id="{34DFE01E-F462-567C-FEBF-438239BC035D}"/>
                </a:ext>
              </a:extLst>
            </p:cNvPr>
            <p:cNvGrpSpPr/>
            <p:nvPr/>
          </p:nvGrpSpPr>
          <p:grpSpPr>
            <a:xfrm rot="19691127">
              <a:off x="6758731" y="1672045"/>
              <a:ext cx="977563" cy="234739"/>
              <a:chOff x="5935931" y="841413"/>
              <a:chExt cx="733172" cy="176054"/>
            </a:xfrm>
          </p:grpSpPr>
          <p:sp>
            <p:nvSpPr>
              <p:cNvPr id="44" name="Rectangle: Rounded Corners 75">
                <a:extLst>
                  <a:ext uri="{FF2B5EF4-FFF2-40B4-BE49-F238E27FC236}">
                    <a16:creationId xmlns:a16="http://schemas.microsoft.com/office/drawing/2014/main" id="{FBFEF7E7-E34F-DD15-9C10-7A68FC78E1F6}"/>
                  </a:ext>
                </a:extLst>
              </p:cNvPr>
              <p:cNvSpPr/>
              <p:nvPr/>
            </p:nvSpPr>
            <p:spPr>
              <a:xfrm>
                <a:off x="5935933" y="841413"/>
                <a:ext cx="733170" cy="176054"/>
              </a:xfrm>
              <a:prstGeom prst="roundRect">
                <a:avLst>
                  <a:gd name="adj" fmla="val 50000"/>
                </a:avLst>
              </a:prstGeom>
              <a:gradFill>
                <a:gsLst>
                  <a:gs pos="0">
                    <a:schemeClr val="accent5">
                      <a:alpha val="55000"/>
                    </a:schemeClr>
                  </a:gs>
                  <a:gs pos="100000">
                    <a:schemeClr val="accent6">
                      <a:alpha val="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sp>
            <p:nvSpPr>
              <p:cNvPr id="45" name="Oval 76">
                <a:extLst>
                  <a:ext uri="{FF2B5EF4-FFF2-40B4-BE49-F238E27FC236}">
                    <a16:creationId xmlns:a16="http://schemas.microsoft.com/office/drawing/2014/main" id="{B33926B7-B830-241C-F3D0-E1AB640DA5E6}"/>
                  </a:ext>
                </a:extLst>
              </p:cNvPr>
              <p:cNvSpPr/>
              <p:nvPr/>
            </p:nvSpPr>
            <p:spPr>
              <a:xfrm>
                <a:off x="5935931" y="841413"/>
                <a:ext cx="176054" cy="176054"/>
              </a:xfrm>
              <a:prstGeom prst="ellipse">
                <a:avLst/>
              </a:prstGeom>
              <a:gradFill>
                <a:gsLst>
                  <a:gs pos="0">
                    <a:schemeClr val="accent4"/>
                  </a:gs>
                  <a:gs pos="100000">
                    <a:schemeClr val="accent5">
                      <a:lumMod val="60000"/>
                      <a:lumOff val="4000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grpSp>
        <p:grpSp>
          <p:nvGrpSpPr>
            <p:cNvPr id="46" name="Group 77">
              <a:extLst>
                <a:ext uri="{FF2B5EF4-FFF2-40B4-BE49-F238E27FC236}">
                  <a16:creationId xmlns:a16="http://schemas.microsoft.com/office/drawing/2014/main" id="{8CE21FC1-EAB3-CB07-9EAE-7B5E31D6CF78}"/>
                </a:ext>
              </a:extLst>
            </p:cNvPr>
            <p:cNvGrpSpPr/>
            <p:nvPr/>
          </p:nvGrpSpPr>
          <p:grpSpPr>
            <a:xfrm rot="19691127">
              <a:off x="5186066" y="1471364"/>
              <a:ext cx="1747321" cy="228487"/>
              <a:chOff x="5935931" y="841412"/>
              <a:chExt cx="1339331" cy="176055"/>
            </a:xfrm>
          </p:grpSpPr>
          <p:sp>
            <p:nvSpPr>
              <p:cNvPr id="47" name="Rectangle: Rounded Corners 78">
                <a:extLst>
                  <a:ext uri="{FF2B5EF4-FFF2-40B4-BE49-F238E27FC236}">
                    <a16:creationId xmlns:a16="http://schemas.microsoft.com/office/drawing/2014/main" id="{61A124DB-5F12-F8FE-338D-AE55391F2EBB}"/>
                  </a:ext>
                </a:extLst>
              </p:cNvPr>
              <p:cNvSpPr/>
              <p:nvPr/>
            </p:nvSpPr>
            <p:spPr>
              <a:xfrm>
                <a:off x="5935932" y="841412"/>
                <a:ext cx="1339330" cy="176054"/>
              </a:xfrm>
              <a:prstGeom prst="roundRect">
                <a:avLst>
                  <a:gd name="adj" fmla="val 50000"/>
                </a:avLst>
              </a:prstGeom>
              <a:gradFill>
                <a:gsLst>
                  <a:gs pos="0">
                    <a:schemeClr val="accent5">
                      <a:alpha val="55000"/>
                    </a:schemeClr>
                  </a:gs>
                  <a:gs pos="100000">
                    <a:schemeClr val="accent6">
                      <a:alpha val="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sp>
            <p:nvSpPr>
              <p:cNvPr id="48" name="Oval 79">
                <a:extLst>
                  <a:ext uri="{FF2B5EF4-FFF2-40B4-BE49-F238E27FC236}">
                    <a16:creationId xmlns:a16="http://schemas.microsoft.com/office/drawing/2014/main" id="{D87324D2-2A63-BCFE-38E5-DAC687084BAE}"/>
                  </a:ext>
                </a:extLst>
              </p:cNvPr>
              <p:cNvSpPr/>
              <p:nvPr/>
            </p:nvSpPr>
            <p:spPr>
              <a:xfrm>
                <a:off x="5935931" y="841413"/>
                <a:ext cx="176054" cy="176054"/>
              </a:xfrm>
              <a:prstGeom prst="ellipse">
                <a:avLst/>
              </a:prstGeom>
              <a:gradFill>
                <a:gsLst>
                  <a:gs pos="0">
                    <a:schemeClr val="accent4"/>
                  </a:gs>
                  <a:gs pos="100000">
                    <a:schemeClr val="accent5"/>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4400" b="1" dirty="0">
                  <a:solidFill>
                    <a:schemeClr val="bg2"/>
                  </a:solidFill>
                  <a:latin typeface="微軟正黑體" panose="020B0604030504040204" pitchFamily="34" charset="-120"/>
                  <a:ea typeface="微軟正黑體" panose="020B0604030504040204" pitchFamily="34" charset="-120"/>
                </a:endParaRPr>
              </a:p>
            </p:txBody>
          </p:sp>
        </p:grpSp>
      </p:grpSp>
      <p:sp>
        <p:nvSpPr>
          <p:cNvPr id="51" name="文字方塊 50">
            <a:extLst>
              <a:ext uri="{FF2B5EF4-FFF2-40B4-BE49-F238E27FC236}">
                <a16:creationId xmlns:a16="http://schemas.microsoft.com/office/drawing/2014/main" id="{403D9A5E-EF4D-67C6-3026-0F5A25CDBB64}"/>
              </a:ext>
            </a:extLst>
          </p:cNvPr>
          <p:cNvSpPr txBox="1"/>
          <p:nvPr/>
        </p:nvSpPr>
        <p:spPr>
          <a:xfrm>
            <a:off x="6086250" y="2195576"/>
            <a:ext cx="2774996" cy="369332"/>
          </a:xfrm>
          <a:prstGeom prst="rect">
            <a:avLst/>
          </a:prstGeom>
        </p:spPr>
        <p:txBody>
          <a:bodyPr lIns="0" tIns="0" rIns="0" bIns="0">
            <a:noAutofit/>
          </a:bodyPr>
          <a:lstStyle>
            <a:lvl1pPr marR="0" indent="0" defTabSz="685800" fontAlgn="auto">
              <a:lnSpc>
                <a:spcPct val="100000"/>
              </a:lnSpc>
              <a:spcBef>
                <a:spcPts val="600"/>
              </a:spcBef>
              <a:spcAft>
                <a:spcPts val="0"/>
              </a:spcAft>
              <a:buClrTx/>
              <a:buSzTx/>
              <a:buFont typeface="+mj-lt"/>
              <a:buNone/>
              <a:tabLst/>
              <a:defRPr lang="en-US" b="0" dirty="0">
                <a:solidFill>
                  <a:schemeClr val="tx2"/>
                </a:solidFill>
                <a:latin typeface="微軟正黑體" panose="020B0604030504040204" pitchFamily="34" charset="-120"/>
                <a:ea typeface="微軟正黑體" panose="020B0604030504040204" pitchFamily="34" charset="-120"/>
              </a:defRPr>
            </a:lvl1pPr>
            <a:lvl2pPr marL="622300" indent="-279400" defTabSz="685800">
              <a:lnSpc>
                <a:spcPct val="100000"/>
              </a:lnSpc>
              <a:spcBef>
                <a:spcPts val="375"/>
              </a:spcBef>
              <a:buSzPct val="80000"/>
              <a:buFont typeface="Wingdings" pitchFamily="2" charset="2"/>
              <a:buChar char="§"/>
              <a:tabLst/>
              <a:defRPr lang="ru-RU" sz="1600" b="0" dirty="0" smtClean="0">
                <a:solidFill>
                  <a:schemeClr val="tx2"/>
                </a:solidFill>
              </a:defRPr>
            </a:lvl2pPr>
            <a:lvl3pPr marL="1028700" indent="-342900" defTabSz="685800">
              <a:lnSpc>
                <a:spcPct val="100000"/>
              </a:lnSpc>
              <a:spcBef>
                <a:spcPts val="375"/>
              </a:spcBef>
              <a:buSzPct val="80000"/>
              <a:buFont typeface="+mj-lt"/>
              <a:buAutoNum type="alphaLcParenR"/>
              <a:tabLst/>
              <a:defRPr lang="ru-RU" sz="1400" b="0" dirty="0" smtClean="0">
                <a:solidFill>
                  <a:schemeClr val="tx2"/>
                </a:solidFill>
              </a:defRPr>
            </a:lvl3pPr>
            <a:lvl4pPr indent="-342900" defTabSz="685800">
              <a:lnSpc>
                <a:spcPct val="100000"/>
              </a:lnSpc>
              <a:spcBef>
                <a:spcPts val="375"/>
              </a:spcBef>
              <a:buSzPct val="80000"/>
              <a:buFont typeface="+mj-lt"/>
              <a:buAutoNum type="romanLcPeriod"/>
              <a:tabLst/>
              <a:defRPr lang="ru-RU" sz="1400" b="0" dirty="0" smtClean="0">
                <a:solidFill>
                  <a:schemeClr val="tx2"/>
                </a:solidFill>
              </a:defRPr>
            </a:lvl4pPr>
            <a:lvl5pPr marL="1714500" indent="-342900" defTabSz="685800">
              <a:lnSpc>
                <a:spcPct val="100000"/>
              </a:lnSpc>
              <a:spcBef>
                <a:spcPts val="375"/>
              </a:spcBef>
              <a:buSzPct val="80000"/>
              <a:buFont typeface="Arial" panose="020B0604020202020204" pitchFamily="34" charset="0"/>
              <a:buChar char="•"/>
              <a:tabLst/>
              <a:defRPr lang="ru-RU" sz="1400" b="0" dirty="0" smtClean="0">
                <a:solidFill>
                  <a:schemeClr val="tx2"/>
                </a:solidFill>
              </a:defRPr>
            </a:lvl5pPr>
            <a:lvl6pPr marL="2057400" indent="-342900" defTabSz="685800">
              <a:lnSpc>
                <a:spcPct val="100000"/>
              </a:lnSpc>
              <a:spcBef>
                <a:spcPts val="375"/>
              </a:spcBef>
              <a:buSzPct val="80000"/>
              <a:buFont typeface="Arial" panose="020B0604020202020204" pitchFamily="34" charset="0"/>
              <a:buChar char="•"/>
              <a:tabLst/>
              <a:defRPr lang="ru-RU" sz="1400" b="0" dirty="0" smtClean="0">
                <a:solidFill>
                  <a:schemeClr val="tx2"/>
                </a:solidFill>
              </a:defRPr>
            </a:lvl6pPr>
            <a:lvl7pPr marL="2400300" indent="-342900" defTabSz="685800">
              <a:lnSpc>
                <a:spcPct val="90000"/>
              </a:lnSpc>
              <a:spcBef>
                <a:spcPts val="375"/>
              </a:spcBef>
              <a:buSzPct val="80000"/>
              <a:buFont typeface="Arial" panose="020B0604020202020204" pitchFamily="34" charset="0"/>
              <a:buChar char="•"/>
              <a:defRPr lang="ru-RU" sz="1400" b="0" dirty="0" smtClean="0">
                <a:solidFill>
                  <a:schemeClr val="tx2"/>
                </a:solidFill>
              </a:defRPr>
            </a:lvl7pPr>
            <a:lvl8pPr marL="2743200" indent="-342900" defTabSz="685800">
              <a:lnSpc>
                <a:spcPct val="90000"/>
              </a:lnSpc>
              <a:spcBef>
                <a:spcPts val="375"/>
              </a:spcBef>
              <a:buSzPct val="80000"/>
              <a:buFont typeface="Arial" panose="020B0604020202020204" pitchFamily="34" charset="0"/>
              <a:buChar char="•"/>
              <a:defRPr lang="ru-RU" sz="1400" b="0" dirty="0" smtClean="0">
                <a:solidFill>
                  <a:schemeClr val="tx2"/>
                </a:solidFill>
              </a:defRPr>
            </a:lvl8pPr>
            <a:lvl9pPr marL="2914650" indent="-171450" defTabSz="685800">
              <a:lnSpc>
                <a:spcPct val="90000"/>
              </a:lnSpc>
              <a:spcBef>
                <a:spcPts val="375"/>
              </a:spcBef>
              <a:buFont typeface="Arial" panose="020B0604020202020204" pitchFamily="34" charset="0"/>
              <a:buChar char="•"/>
              <a:defRPr sz="1200"/>
            </a:lvl9pPr>
          </a:lstStyle>
          <a:p>
            <a:r>
              <a:rPr lang="zh-TW" altLang="en-US" dirty="0"/>
              <a:t>端點多層防禦分析架構</a:t>
            </a:r>
            <a:endParaRPr lang="en-US" altLang="zh-TW" dirty="0"/>
          </a:p>
        </p:txBody>
      </p:sp>
    </p:spTree>
    <p:extLst>
      <p:ext uri="{BB962C8B-B14F-4D97-AF65-F5344CB8AC3E}">
        <p14:creationId xmlns:p14="http://schemas.microsoft.com/office/powerpoint/2010/main" val="680886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B78D5F96-EE04-323A-9630-655B069BB5A8}"/>
              </a:ext>
            </a:extLst>
          </p:cNvPr>
          <p:cNvPicPr>
            <a:picLocks noChangeAspect="1"/>
          </p:cNvPicPr>
          <p:nvPr/>
        </p:nvPicPr>
        <p:blipFill>
          <a:blip r:embed="rId2"/>
          <a:stretch>
            <a:fillRect/>
          </a:stretch>
        </p:blipFill>
        <p:spPr>
          <a:xfrm>
            <a:off x="186093" y="1389527"/>
            <a:ext cx="2767403" cy="2146623"/>
          </a:xfrm>
          <a:prstGeom prst="rect">
            <a:avLst/>
          </a:prstGeom>
        </p:spPr>
      </p:pic>
      <p:pic>
        <p:nvPicPr>
          <p:cNvPr id="7" name="圖片 6">
            <a:extLst>
              <a:ext uri="{FF2B5EF4-FFF2-40B4-BE49-F238E27FC236}">
                <a16:creationId xmlns:a16="http://schemas.microsoft.com/office/drawing/2014/main" id="{9685DDD6-B8EE-C68F-6DCB-049AA147CC05}"/>
              </a:ext>
            </a:extLst>
          </p:cNvPr>
          <p:cNvPicPr>
            <a:picLocks noChangeAspect="1"/>
          </p:cNvPicPr>
          <p:nvPr/>
        </p:nvPicPr>
        <p:blipFill>
          <a:blip r:embed="rId3"/>
          <a:stretch>
            <a:fillRect/>
          </a:stretch>
        </p:blipFill>
        <p:spPr>
          <a:xfrm>
            <a:off x="3238051" y="1106714"/>
            <a:ext cx="5606749" cy="2712251"/>
          </a:xfrm>
          <a:prstGeom prst="rect">
            <a:avLst/>
          </a:prstGeom>
        </p:spPr>
      </p:pic>
      <p:pic>
        <p:nvPicPr>
          <p:cNvPr id="9" name="圖片 8">
            <a:extLst>
              <a:ext uri="{FF2B5EF4-FFF2-40B4-BE49-F238E27FC236}">
                <a16:creationId xmlns:a16="http://schemas.microsoft.com/office/drawing/2014/main" id="{3D1498C2-EE3E-0E4D-B48E-3A62DB57582C}"/>
              </a:ext>
            </a:extLst>
          </p:cNvPr>
          <p:cNvPicPr>
            <a:picLocks noChangeAspect="1"/>
          </p:cNvPicPr>
          <p:nvPr/>
        </p:nvPicPr>
        <p:blipFill>
          <a:blip r:embed="rId4"/>
          <a:stretch>
            <a:fillRect/>
          </a:stretch>
        </p:blipFill>
        <p:spPr>
          <a:xfrm>
            <a:off x="3044415" y="3904270"/>
            <a:ext cx="2135393" cy="265031"/>
          </a:xfrm>
          <a:prstGeom prst="rect">
            <a:avLst/>
          </a:prstGeom>
        </p:spPr>
      </p:pic>
      <p:sp>
        <p:nvSpPr>
          <p:cNvPr id="10" name="標題 2">
            <a:extLst>
              <a:ext uri="{FF2B5EF4-FFF2-40B4-BE49-F238E27FC236}">
                <a16:creationId xmlns:a16="http://schemas.microsoft.com/office/drawing/2014/main" id="{95B0A64B-67EC-5562-77F0-CC315DB64F58}"/>
              </a:ext>
            </a:extLst>
          </p:cNvPr>
          <p:cNvSpPr>
            <a:spLocks noGrp="1"/>
          </p:cNvSpPr>
          <p:nvPr>
            <p:ph type="title"/>
          </p:nvPr>
        </p:nvSpPr>
        <p:spPr>
          <a:xfrm>
            <a:off x="298114" y="259824"/>
            <a:ext cx="8364538" cy="714375"/>
          </a:xfrm>
        </p:spPr>
        <p:txBody>
          <a:bodyPr/>
          <a:lstStyle/>
          <a:p>
            <a:r>
              <a:rPr lang="en-US" altLang="zh-TW" sz="2800" b="1" dirty="0">
                <a:solidFill>
                  <a:schemeClr val="tx1"/>
                </a:solidFill>
                <a:ea typeface="微軟正黑體" panose="020B0604030504040204" pitchFamily="34" charset="-120"/>
              </a:rPr>
              <a:t>Acronis Cyber Protect Cloud</a:t>
            </a:r>
            <a:r>
              <a:rPr lang="zh-TW" altLang="en-US" sz="2800" b="1" dirty="0">
                <a:solidFill>
                  <a:schemeClr val="tx1"/>
                </a:solidFill>
                <a:ea typeface="微軟正黑體" panose="020B0604030504040204" pitchFamily="34" charset="-120"/>
              </a:rPr>
              <a:t> 防惡意軟體技術</a:t>
            </a:r>
            <a:br>
              <a:rPr lang="zh-TW" altLang="en-US" sz="2800" b="1" dirty="0">
                <a:solidFill>
                  <a:schemeClr val="tx1"/>
                </a:solidFill>
                <a:ea typeface="微軟正黑體" panose="020B0604030504040204" pitchFamily="34" charset="-120"/>
              </a:rPr>
            </a:br>
            <a:endParaRPr lang="zh-TW" altLang="en-US" sz="2800" dirty="0">
              <a:solidFill>
                <a:schemeClr val="tx1"/>
              </a:solidFill>
            </a:endParaRPr>
          </a:p>
        </p:txBody>
      </p:sp>
    </p:spTree>
    <p:extLst>
      <p:ext uri="{BB962C8B-B14F-4D97-AF65-F5344CB8AC3E}">
        <p14:creationId xmlns:p14="http://schemas.microsoft.com/office/powerpoint/2010/main" val="163631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14856" y="217228"/>
            <a:ext cx="8365106" cy="713596"/>
          </a:xfrm>
        </p:spPr>
        <p:txBody>
          <a:bodyPr/>
          <a:lstStyle/>
          <a:p>
            <a:r>
              <a:rPr lang="zh-TW" sz="2800" dirty="0">
                <a:latin typeface="微軟正黑體" panose="020B0604030504040204" pitchFamily="34" charset="-120"/>
                <a:ea typeface="微軟正黑體" panose="020B0604030504040204" pitchFamily="34" charset="-120"/>
              </a:rPr>
              <a:t>AI </a:t>
            </a:r>
            <a:r>
              <a:rPr lang="zh-TW" altLang="en-US" sz="2800" dirty="0">
                <a:latin typeface="微軟正黑體" panose="020B0604030504040204" pitchFamily="34" charset="-120"/>
                <a:ea typeface="微軟正黑體" panose="020B0604030504040204" pitchFamily="34" charset="-120"/>
              </a:rPr>
              <a:t>智能</a:t>
            </a:r>
            <a:r>
              <a:rPr lang="zh-TW" sz="2800" dirty="0">
                <a:solidFill>
                  <a:srgbClr val="FFA30F"/>
                </a:solidFill>
                <a:latin typeface="微軟正黑體" panose="020B0604030504040204" pitchFamily="34" charset="-120"/>
                <a:ea typeface="微軟正黑體" panose="020B0604030504040204" pitchFamily="34" charset="-120"/>
              </a:rPr>
              <a:t>零時差</a:t>
            </a:r>
            <a:r>
              <a:rPr lang="zh-TW" altLang="en-US" sz="2800" dirty="0">
                <a:latin typeface="微軟正黑體" panose="020B0604030504040204" pitchFamily="34" charset="-120"/>
                <a:ea typeface="微軟正黑體" panose="020B0604030504040204" pitchFamily="34" charset="-120"/>
              </a:rPr>
              <a:t>勒索</a:t>
            </a:r>
            <a:r>
              <a:rPr lang="zh-TW" sz="2800" dirty="0">
                <a:latin typeface="微軟正黑體" panose="020B0604030504040204" pitchFamily="34" charset="-120"/>
                <a:ea typeface="微軟正黑體" panose="020B0604030504040204" pitchFamily="34" charset="-120"/>
              </a:rPr>
              <a:t>軟體防護</a:t>
            </a:r>
          </a:p>
        </p:txBody>
      </p:sp>
      <p:sp>
        <p:nvSpPr>
          <p:cNvPr id="6" name="TextBox 5">
            <a:extLst>
              <a:ext uri="{FF2B5EF4-FFF2-40B4-BE49-F238E27FC236}">
                <a16:creationId xmlns:a16="http://schemas.microsoft.com/office/drawing/2014/main" id="{F72EC578-2DFB-174D-97D4-997AC7548D17}"/>
              </a:ext>
            </a:extLst>
          </p:cNvPr>
          <p:cNvSpPr txBox="1"/>
          <p:nvPr/>
        </p:nvSpPr>
        <p:spPr>
          <a:xfrm>
            <a:off x="821100" y="1836506"/>
            <a:ext cx="0" cy="0"/>
          </a:xfrm>
          <a:prstGeom prst="rect">
            <a:avLst/>
          </a:prstGeom>
        </p:spPr>
        <p:txBody>
          <a:bodyPr wrap="none" lIns="0" tIns="0" rIns="0" bIns="0" rtlCol="0">
            <a:noAutofit/>
          </a:bodyPr>
          <a:lstStyle/>
          <a:p>
            <a:pPr defTabSz="432000">
              <a:spcBef>
                <a:spcPts val="600"/>
              </a:spcBef>
            </a:pPr>
            <a:endParaRPr lang="en-US" sz="1200" dirty="0" err="1">
              <a:solidFill>
                <a:schemeClr val="bg2"/>
              </a:solidFill>
              <a:ea typeface="Noto Sans CJK TC Regular" panose="020B0500000000000000" pitchFamily="34" charset="-128"/>
            </a:endParaRPr>
          </a:p>
        </p:txBody>
      </p:sp>
      <p:sp>
        <p:nvSpPr>
          <p:cNvPr id="22" name="TextBox 21"/>
          <p:cNvSpPr txBox="1"/>
          <p:nvPr/>
        </p:nvSpPr>
        <p:spPr>
          <a:xfrm>
            <a:off x="314856" y="1198923"/>
            <a:ext cx="3798334" cy="2877711"/>
          </a:xfrm>
          <a:prstGeom prst="rect">
            <a:avLst/>
          </a:prstGeom>
        </p:spPr>
        <p:txBody>
          <a:bodyPr wrap="square" lIns="0" tIns="0" rIns="0" bIns="0" rtlCol="0">
            <a:spAutoFit/>
          </a:bodyPr>
          <a:lstStyle>
            <a:defPPr>
              <a:defRPr lang="en-US"/>
            </a:defPPr>
            <a:lvl1pPr algn="ctr" defTabSz="432000">
              <a:spcBef>
                <a:spcPts val="600"/>
              </a:spcBef>
              <a:defRPr sz="2000">
                <a:solidFill>
                  <a:schemeClr val="bg2"/>
                </a:solidFill>
              </a:defRPr>
            </a:lvl1pPr>
          </a:lstStyle>
          <a:p>
            <a:pPr algn="just"/>
            <a:r>
              <a:rPr lang="zh-TW" altLang="en-US" sz="1400" b="1" dirty="0">
                <a:solidFill>
                  <a:srgbClr val="005ABE"/>
                </a:solidFill>
                <a:latin typeface="Noto Sans CJK TC Bold" panose="020B0800000000000000" pitchFamily="34" charset="-128"/>
                <a:ea typeface="Noto Sans CJK TC Bold" panose="020B0800000000000000" pitchFamily="34" charset="-128"/>
              </a:rPr>
              <a:t>專利自動資料復原技術</a:t>
            </a:r>
            <a:endParaRPr lang="zh-TW" sz="1400" b="1" dirty="0">
              <a:solidFill>
                <a:srgbClr val="005ABE"/>
              </a:solidFill>
              <a:latin typeface="Noto Sans CJK TC Bold" panose="020B0800000000000000" pitchFamily="34" charset="-128"/>
              <a:ea typeface="Noto Sans CJK TC Bold" panose="020B0800000000000000" pitchFamily="34" charset="-128"/>
            </a:endParaRPr>
          </a:p>
          <a:p>
            <a:pPr marL="171450" indent="-171450" algn="just">
              <a:buFont typeface="Arial" panose="020B0604020202020204" pitchFamily="34" charset="0"/>
              <a:buChar char="•"/>
            </a:pPr>
            <a:r>
              <a:rPr lang="zh-TW" sz="1100" dirty="0">
                <a:solidFill>
                  <a:srgbClr val="FFA30F"/>
                </a:solidFill>
                <a:ea typeface="Noto Sans CJK TC Regular" panose="020B0500000000000000" pitchFamily="34" charset="-128"/>
              </a:rPr>
              <a:t>勒索軟體偵測和資料復原</a:t>
            </a:r>
          </a:p>
          <a:p>
            <a:pPr marL="171450" indent="-171450" algn="just">
              <a:buFont typeface="Arial" panose="020B0604020202020204" pitchFamily="34" charset="0"/>
              <a:buChar char="•"/>
            </a:pPr>
            <a:r>
              <a:rPr lang="zh-TW" sz="1100" dirty="0">
                <a:ea typeface="Noto Sans CJK TC Regular" panose="020B0500000000000000" pitchFamily="34" charset="-128"/>
              </a:rPr>
              <a:t>挖礦程序偵測</a:t>
            </a:r>
          </a:p>
          <a:p>
            <a:pPr marL="171450" indent="-171450" algn="just">
              <a:buFont typeface="Arial" panose="020B0604020202020204" pitchFamily="34" charset="0"/>
              <a:buChar char="•"/>
            </a:pPr>
            <a:r>
              <a:rPr lang="zh-TW" sz="1100" dirty="0">
                <a:ea typeface="Noto Sans CJK TC Regular" panose="020B0500000000000000" pitchFamily="34" charset="-128"/>
              </a:rPr>
              <a:t>即時防護和隨需掃描</a:t>
            </a:r>
          </a:p>
          <a:p>
            <a:pPr marL="171450" indent="-171450" algn="just">
              <a:buFont typeface="Arial" panose="020B0604020202020204" pitchFamily="34" charset="0"/>
              <a:buChar char="•"/>
            </a:pPr>
            <a:r>
              <a:rPr lang="zh-TW" sz="1100" dirty="0">
                <a:solidFill>
                  <a:srgbClr val="FFA30F"/>
                </a:solidFill>
                <a:ea typeface="Noto Sans CJK TC Regular" panose="020B0500000000000000" pitchFamily="34" charset="-128"/>
              </a:rPr>
              <a:t>自我防護</a:t>
            </a:r>
            <a:r>
              <a:rPr lang="zh-TW" sz="1100" dirty="0">
                <a:ea typeface="Noto Sans CJK TC Regular" panose="020B0500000000000000" pitchFamily="34" charset="-128"/>
              </a:rPr>
              <a:t>：保護 Acronis 元件 (如登錄、服務停止、Acronis 檔案保護)</a:t>
            </a:r>
          </a:p>
          <a:p>
            <a:pPr marL="171450" indent="-171450" algn="just">
              <a:buFont typeface="Arial" panose="020B0604020202020204" pitchFamily="34" charset="0"/>
              <a:buChar char="•"/>
            </a:pPr>
            <a:r>
              <a:rPr lang="en-US" altLang="zh-TW" sz="1100" dirty="0">
                <a:ea typeface="Noto Sans CJK TC Regular" panose="020B0500000000000000" pitchFamily="34" charset="-128"/>
              </a:rPr>
              <a:t>Acronis Active Protection </a:t>
            </a:r>
            <a:r>
              <a:rPr lang="zh-TW" altLang="en-US" sz="1100" dirty="0">
                <a:ea typeface="Noto Sans CJK TC Regular" panose="020B0500000000000000" pitchFamily="34" charset="-128"/>
              </a:rPr>
              <a:t>會不斷觀察電腦上資料檔案的變動狀況。一組行為是正常且為預期中的情況。另一組行為可能會發出訊號，通知有可疑的動作正在對檔案進行敵對行動。</a:t>
            </a:r>
            <a:r>
              <a:rPr lang="en-US" altLang="zh-TW" sz="1100" dirty="0">
                <a:ea typeface="Noto Sans CJK TC Regular" panose="020B0500000000000000" pitchFamily="34" charset="-128"/>
              </a:rPr>
              <a:t>Acronis </a:t>
            </a:r>
            <a:r>
              <a:rPr lang="zh-TW" altLang="en-US" sz="1100" dirty="0">
                <a:ea typeface="Noto Sans CJK TC Regular" panose="020B0500000000000000" pitchFamily="34" charset="-128"/>
              </a:rPr>
              <a:t>的方法會注視這些行動，並將其與惡意行為模式進行比較。這種方法在識別勒索病毒攻擊方面，非常強而有力，即便是來自從未被發現的勒索病毒變種，亦無法閃避。</a:t>
            </a:r>
          </a:p>
          <a:p>
            <a:pPr marL="171450" indent="-171450" algn="just">
              <a:buFont typeface="Arial" panose="020B0604020202020204" pitchFamily="34" charset="0"/>
              <a:buChar char="•"/>
            </a:pPr>
            <a:endParaRPr lang="zh-TW" altLang="en-US" sz="1100" dirty="0">
              <a:ea typeface="Noto Sans CJK TC Regular" panose="020B0500000000000000" pitchFamily="34" charset="-128"/>
            </a:endParaRPr>
          </a:p>
        </p:txBody>
      </p:sp>
      <p:pic>
        <p:nvPicPr>
          <p:cNvPr id="2" name="Active_Protection.mp4" descr="Active_Protection.mp4">
            <a:hlinkClick r:id="" action="ppaction://media"/>
            <a:extLst>
              <a:ext uri="{FF2B5EF4-FFF2-40B4-BE49-F238E27FC236}">
                <a16:creationId xmlns:a16="http://schemas.microsoft.com/office/drawing/2014/main" id="{04821DC6-C330-7F42-B365-9731017008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30394" y="1958163"/>
            <a:ext cx="3748084" cy="1168673"/>
          </a:xfrm>
          <a:prstGeom prst="rect">
            <a:avLst/>
          </a:prstGeom>
        </p:spPr>
      </p:pic>
      <p:pic>
        <p:nvPicPr>
          <p:cNvPr id="14" name="Graphic 13">
            <a:extLst>
              <a:ext uri="{FF2B5EF4-FFF2-40B4-BE49-F238E27FC236}">
                <a16:creationId xmlns:a16="http://schemas.microsoft.com/office/drawing/2014/main" id="{786CEA36-1A46-6E47-A5E6-FD1A453E190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6342" y="3254935"/>
            <a:ext cx="535537" cy="535537"/>
          </a:xfrm>
          <a:prstGeom prst="rect">
            <a:avLst/>
          </a:prstGeom>
        </p:spPr>
      </p:pic>
      <p:sp>
        <p:nvSpPr>
          <p:cNvPr id="23" name="Rounded Rectangle 15">
            <a:extLst>
              <a:ext uri="{FF2B5EF4-FFF2-40B4-BE49-F238E27FC236}">
                <a16:creationId xmlns:a16="http://schemas.microsoft.com/office/drawing/2014/main" id="{DD2B03A2-0658-E84D-B740-BDE92DC1F5EB}"/>
              </a:ext>
            </a:extLst>
          </p:cNvPr>
          <p:cNvSpPr/>
          <p:nvPr/>
        </p:nvSpPr>
        <p:spPr>
          <a:xfrm>
            <a:off x="7792663" y="594827"/>
            <a:ext cx="1047141" cy="172132"/>
          </a:xfrm>
          <a:prstGeom prst="roundRect">
            <a:avLst>
              <a:gd name="adj" fmla="val 50000"/>
            </a:avLst>
          </a:prstGeom>
          <a:solidFill>
            <a:srgbClr val="82B41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1100" b="1" dirty="0">
                <a:solidFill>
                  <a:srgbClr val="FFFFFF"/>
                </a:solidFill>
                <a:latin typeface="Arial"/>
                <a:ea typeface="Noto Sans CJK TC Regular" panose="020B0500000000000000" pitchFamily="34" charset="-128"/>
                <a:cs typeface="+mn-cs"/>
              </a:rPr>
              <a:t>Unique</a:t>
            </a:r>
            <a:endParaRPr lang="zh-TW" sz="1100" b="1" dirty="0">
              <a:solidFill>
                <a:srgbClr val="FFFFFF"/>
              </a:solidFill>
              <a:latin typeface="Arial"/>
              <a:ea typeface="Noto Sans CJK TC Regular" panose="020B0500000000000000" pitchFamily="34" charset="-128"/>
              <a:cs typeface="+mn-cs"/>
            </a:endParaRPr>
          </a:p>
        </p:txBody>
      </p:sp>
      <p:pic>
        <p:nvPicPr>
          <p:cNvPr id="24" name="Graphic 23">
            <a:extLst>
              <a:ext uri="{FF2B5EF4-FFF2-40B4-BE49-F238E27FC236}">
                <a16:creationId xmlns:a16="http://schemas.microsoft.com/office/drawing/2014/main" id="{E36190FB-8A89-337D-2259-003123C7BF8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39476" y="1701190"/>
            <a:ext cx="589091" cy="589091"/>
          </a:xfrm>
          <a:prstGeom prst="rect">
            <a:avLst/>
          </a:prstGeom>
        </p:spPr>
      </p:pic>
      <p:pic>
        <p:nvPicPr>
          <p:cNvPr id="1026" name="Picture 2" descr="Dharma">
            <a:extLst>
              <a:ext uri="{FF2B5EF4-FFF2-40B4-BE49-F238E27FC236}">
                <a16:creationId xmlns:a16="http://schemas.microsoft.com/office/drawing/2014/main" id="{A1F1BAA6-8DE7-5EEC-944A-8CDFD7C39A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45609" y="832966"/>
            <a:ext cx="748528" cy="7485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yuk">
            <a:extLst>
              <a:ext uri="{FF2B5EF4-FFF2-40B4-BE49-F238E27FC236}">
                <a16:creationId xmlns:a16="http://schemas.microsoft.com/office/drawing/2014/main" id="{FDCD3631-835E-C983-5917-F5E1E516132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31998" y="827297"/>
            <a:ext cx="748528" cy="7432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dinokibi">
            <a:extLst>
              <a:ext uri="{FF2B5EF4-FFF2-40B4-BE49-F238E27FC236}">
                <a16:creationId xmlns:a16="http://schemas.microsoft.com/office/drawing/2014/main" id="{A0D4C607-8A63-5781-ED96-61519205D07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3717" y="806810"/>
            <a:ext cx="748528" cy="7485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
            <a:extLst>
              <a:ext uri="{FF2B5EF4-FFF2-40B4-BE49-F238E27FC236}">
                <a16:creationId xmlns:a16="http://schemas.microsoft.com/office/drawing/2014/main" id="{3447EDF3-D3C8-F42D-DAE5-2971841BDBA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75436" y="798591"/>
            <a:ext cx="742386" cy="742386"/>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C7E99F55-E2D9-EAEC-4153-9A8F55A87995}"/>
              </a:ext>
            </a:extLst>
          </p:cNvPr>
          <p:cNvSpPr/>
          <p:nvPr/>
        </p:nvSpPr>
        <p:spPr>
          <a:xfrm>
            <a:off x="5304177" y="2108691"/>
            <a:ext cx="3600517" cy="857276"/>
          </a:xfrm>
          <a:prstGeom prst="rect">
            <a:avLst/>
          </a:prstGeom>
          <a:noFill/>
          <a:ln w="5715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zh-TW" altLang="en-US" sz="3200" dirty="0">
              <a:solidFill>
                <a:schemeClr val="bg2"/>
              </a:solidFill>
            </a:endParaRPr>
          </a:p>
        </p:txBody>
      </p:sp>
      <p:pic>
        <p:nvPicPr>
          <p:cNvPr id="27" name="Picture 26">
            <a:extLst>
              <a:ext uri="{FF2B5EF4-FFF2-40B4-BE49-F238E27FC236}">
                <a16:creationId xmlns:a16="http://schemas.microsoft.com/office/drawing/2014/main" id="{DDD94462-684F-DF45-BF21-58023B7B49B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024661" y="2778633"/>
            <a:ext cx="536050" cy="535537"/>
          </a:xfrm>
          <a:prstGeom prst="rect">
            <a:avLst/>
          </a:prstGeom>
        </p:spPr>
      </p:pic>
    </p:spTree>
    <p:extLst>
      <p:ext uri="{BB962C8B-B14F-4D97-AF65-F5344CB8AC3E}">
        <p14:creationId xmlns:p14="http://schemas.microsoft.com/office/powerpoint/2010/main" val="330814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par>
                                <p:cTn id="8" presetID="1" presetClass="mediacall" presetSubtype="0" fill="hold" nodeType="withEffect">
                                  <p:stCondLst>
                                    <p:cond delay="0"/>
                                  </p:stCondLst>
                                  <p:childTnLst>
                                    <p:cmd type="call" cmd="playFrom(0.0)">
                                      <p:cBhvr>
                                        <p:cTn id="9" dur="116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BBC16-B5F4-A9EA-78C3-9D43EDD1904D}"/>
            </a:ext>
          </a:extLst>
        </p:cNvPr>
        <p:cNvGrpSpPr/>
        <p:nvPr/>
      </p:nvGrpSpPr>
      <p:grpSpPr>
        <a:xfrm>
          <a:off x="0" y="0"/>
          <a:ext cx="0" cy="0"/>
          <a:chOff x="0" y="0"/>
          <a:chExt cx="0" cy="0"/>
        </a:xfrm>
      </p:grpSpPr>
      <p:sp>
        <p:nvSpPr>
          <p:cNvPr id="13" name="標題 12">
            <a:extLst>
              <a:ext uri="{FF2B5EF4-FFF2-40B4-BE49-F238E27FC236}">
                <a16:creationId xmlns:a16="http://schemas.microsoft.com/office/drawing/2014/main" id="{2A90EC58-DAC2-8F12-0CB0-88C69C0E85CA}"/>
              </a:ext>
            </a:extLst>
          </p:cNvPr>
          <p:cNvSpPr>
            <a:spLocks noGrp="1"/>
          </p:cNvSpPr>
          <p:nvPr>
            <p:ph type="title"/>
          </p:nvPr>
        </p:nvSpPr>
        <p:spPr/>
        <p:txBody>
          <a:bodyPr/>
          <a:lstStyle/>
          <a:p>
            <a:r>
              <a:rPr lang="zh-TW" altLang="en-US" dirty="0"/>
              <a:t>新一代</a:t>
            </a:r>
            <a:r>
              <a:rPr lang="en-US" altLang="zh-TW" dirty="0"/>
              <a:t>AI</a:t>
            </a:r>
            <a:r>
              <a:rPr lang="zh-TW" altLang="en-US" dirty="0"/>
              <a:t>防毒防勒索保護</a:t>
            </a:r>
          </a:p>
        </p:txBody>
      </p:sp>
      <p:sp>
        <p:nvSpPr>
          <p:cNvPr id="15" name="文字版面配置區 14">
            <a:extLst>
              <a:ext uri="{FF2B5EF4-FFF2-40B4-BE49-F238E27FC236}">
                <a16:creationId xmlns:a16="http://schemas.microsoft.com/office/drawing/2014/main" id="{7C59E994-01BD-2A4B-187B-75A86424188D}"/>
              </a:ext>
            </a:extLst>
          </p:cNvPr>
          <p:cNvSpPr>
            <a:spLocks noGrp="1"/>
          </p:cNvSpPr>
          <p:nvPr>
            <p:ph type="body" sz="quarter" idx="12"/>
          </p:nvPr>
        </p:nvSpPr>
        <p:spPr/>
        <p:txBody>
          <a:bodyPr/>
          <a:lstStyle/>
          <a:p>
            <a:endParaRPr lang="zh-TW" altLang="en-US"/>
          </a:p>
        </p:txBody>
      </p:sp>
      <p:sp>
        <p:nvSpPr>
          <p:cNvPr id="16" name="文字版面配置區 15">
            <a:extLst>
              <a:ext uri="{FF2B5EF4-FFF2-40B4-BE49-F238E27FC236}">
                <a16:creationId xmlns:a16="http://schemas.microsoft.com/office/drawing/2014/main" id="{32107343-2DD7-AE65-C1B3-81AF5C074777}"/>
              </a:ext>
            </a:extLst>
          </p:cNvPr>
          <p:cNvSpPr>
            <a:spLocks noGrp="1"/>
          </p:cNvSpPr>
          <p:nvPr>
            <p:ph type="body" sz="quarter" idx="13"/>
          </p:nvPr>
        </p:nvSpPr>
        <p:spPr/>
        <p:txBody>
          <a:bodyPr/>
          <a:lstStyle/>
          <a:p>
            <a:endParaRPr lang="zh-TW" altLang="en-US"/>
          </a:p>
        </p:txBody>
      </p:sp>
      <p:sp>
        <p:nvSpPr>
          <p:cNvPr id="17" name="文字版面配置區 16">
            <a:extLst>
              <a:ext uri="{FF2B5EF4-FFF2-40B4-BE49-F238E27FC236}">
                <a16:creationId xmlns:a16="http://schemas.microsoft.com/office/drawing/2014/main" id="{107926EC-D2BA-80CD-9481-EFDDD351B0DE}"/>
              </a:ext>
            </a:extLst>
          </p:cNvPr>
          <p:cNvSpPr>
            <a:spLocks noGrp="1"/>
          </p:cNvSpPr>
          <p:nvPr>
            <p:ph type="body" sz="quarter" idx="15"/>
          </p:nvPr>
        </p:nvSpPr>
        <p:spPr/>
        <p:txBody>
          <a:bodyPr/>
          <a:lstStyle/>
          <a:p>
            <a:endParaRPr lang="zh-TW" altLang="en-US"/>
          </a:p>
        </p:txBody>
      </p:sp>
      <p:sp>
        <p:nvSpPr>
          <p:cNvPr id="18" name="文字版面配置區 17">
            <a:extLst>
              <a:ext uri="{FF2B5EF4-FFF2-40B4-BE49-F238E27FC236}">
                <a16:creationId xmlns:a16="http://schemas.microsoft.com/office/drawing/2014/main" id="{674D2EDD-EB1A-E348-5A80-2EB8B73D5988}"/>
              </a:ext>
            </a:extLst>
          </p:cNvPr>
          <p:cNvSpPr>
            <a:spLocks noGrp="1"/>
          </p:cNvSpPr>
          <p:nvPr>
            <p:ph type="body" sz="quarter" idx="16"/>
          </p:nvPr>
        </p:nvSpPr>
        <p:spPr/>
        <p:txBody>
          <a:bodyPr/>
          <a:lstStyle/>
          <a:p>
            <a:endParaRPr lang="zh-TW" altLang="en-US"/>
          </a:p>
        </p:txBody>
      </p:sp>
      <p:sp>
        <p:nvSpPr>
          <p:cNvPr id="19" name="文字版面配置區 18">
            <a:extLst>
              <a:ext uri="{FF2B5EF4-FFF2-40B4-BE49-F238E27FC236}">
                <a16:creationId xmlns:a16="http://schemas.microsoft.com/office/drawing/2014/main" id="{1F4D85C9-75C7-C81D-FB1B-B51AE11B8748}"/>
              </a:ext>
            </a:extLst>
          </p:cNvPr>
          <p:cNvSpPr>
            <a:spLocks noGrp="1"/>
          </p:cNvSpPr>
          <p:nvPr>
            <p:ph type="body" sz="quarter" idx="20"/>
          </p:nvPr>
        </p:nvSpPr>
        <p:spPr/>
        <p:txBody>
          <a:bodyPr/>
          <a:lstStyle/>
          <a:p>
            <a:endParaRPr lang="zh-TW" altLang="en-US"/>
          </a:p>
        </p:txBody>
      </p:sp>
      <p:sp>
        <p:nvSpPr>
          <p:cNvPr id="20" name="文字版面配置區 19">
            <a:extLst>
              <a:ext uri="{FF2B5EF4-FFF2-40B4-BE49-F238E27FC236}">
                <a16:creationId xmlns:a16="http://schemas.microsoft.com/office/drawing/2014/main" id="{729C6C30-0DF2-84F6-6634-F980A92D32F8}"/>
              </a:ext>
            </a:extLst>
          </p:cNvPr>
          <p:cNvSpPr>
            <a:spLocks noGrp="1"/>
          </p:cNvSpPr>
          <p:nvPr>
            <p:ph type="body" sz="quarter" idx="28"/>
          </p:nvPr>
        </p:nvSpPr>
        <p:spPr/>
        <p:txBody>
          <a:bodyPr/>
          <a:lstStyle/>
          <a:p>
            <a:endParaRPr lang="zh-TW" altLang="en-US"/>
          </a:p>
        </p:txBody>
      </p:sp>
      <p:sp>
        <p:nvSpPr>
          <p:cNvPr id="21" name="文字版面配置區 20">
            <a:extLst>
              <a:ext uri="{FF2B5EF4-FFF2-40B4-BE49-F238E27FC236}">
                <a16:creationId xmlns:a16="http://schemas.microsoft.com/office/drawing/2014/main" id="{766C972E-F826-4464-3047-0602C39DC496}"/>
              </a:ext>
            </a:extLst>
          </p:cNvPr>
          <p:cNvSpPr>
            <a:spLocks noGrp="1"/>
          </p:cNvSpPr>
          <p:nvPr>
            <p:ph type="body" sz="quarter" idx="29"/>
          </p:nvPr>
        </p:nvSpPr>
        <p:spPr/>
        <p:txBody>
          <a:bodyPr/>
          <a:lstStyle/>
          <a:p>
            <a:endParaRPr lang="zh-TW" altLang="en-US"/>
          </a:p>
        </p:txBody>
      </p:sp>
      <p:sp>
        <p:nvSpPr>
          <p:cNvPr id="22" name="文字版面配置區 21">
            <a:extLst>
              <a:ext uri="{FF2B5EF4-FFF2-40B4-BE49-F238E27FC236}">
                <a16:creationId xmlns:a16="http://schemas.microsoft.com/office/drawing/2014/main" id="{862E52E9-583E-F3D4-3DBC-0C2D075B6701}"/>
              </a:ext>
            </a:extLst>
          </p:cNvPr>
          <p:cNvSpPr>
            <a:spLocks noGrp="1"/>
          </p:cNvSpPr>
          <p:nvPr>
            <p:ph type="body" sz="quarter" idx="30"/>
          </p:nvPr>
        </p:nvSpPr>
        <p:spPr/>
        <p:txBody>
          <a:bodyPr/>
          <a:lstStyle/>
          <a:p>
            <a:endParaRPr lang="zh-TW" altLang="en-US"/>
          </a:p>
        </p:txBody>
      </p:sp>
      <p:sp>
        <p:nvSpPr>
          <p:cNvPr id="23" name="文字版面配置區 22">
            <a:extLst>
              <a:ext uri="{FF2B5EF4-FFF2-40B4-BE49-F238E27FC236}">
                <a16:creationId xmlns:a16="http://schemas.microsoft.com/office/drawing/2014/main" id="{6868538C-8A30-470A-2E10-4CF7E2D80942}"/>
              </a:ext>
            </a:extLst>
          </p:cNvPr>
          <p:cNvSpPr>
            <a:spLocks noGrp="1"/>
          </p:cNvSpPr>
          <p:nvPr>
            <p:ph type="body" sz="quarter" idx="31"/>
          </p:nvPr>
        </p:nvSpPr>
        <p:spPr/>
        <p:txBody>
          <a:bodyPr/>
          <a:lstStyle/>
          <a:p>
            <a:endParaRPr lang="zh-TW" altLang="en-US"/>
          </a:p>
        </p:txBody>
      </p:sp>
      <p:pic>
        <p:nvPicPr>
          <p:cNvPr id="5" name="圖片 4">
            <a:extLst>
              <a:ext uri="{FF2B5EF4-FFF2-40B4-BE49-F238E27FC236}">
                <a16:creationId xmlns:a16="http://schemas.microsoft.com/office/drawing/2014/main" id="{8A99F536-93FF-02A2-69CD-AF85D011185C}"/>
              </a:ext>
            </a:extLst>
          </p:cNvPr>
          <p:cNvPicPr>
            <a:picLocks noChangeAspect="1"/>
          </p:cNvPicPr>
          <p:nvPr/>
        </p:nvPicPr>
        <p:blipFill>
          <a:blip r:embed="rId3"/>
          <a:stretch>
            <a:fillRect/>
          </a:stretch>
        </p:blipFill>
        <p:spPr>
          <a:xfrm>
            <a:off x="6310260" y="950913"/>
            <a:ext cx="2766112" cy="1990407"/>
          </a:xfrm>
          <a:prstGeom prst="rect">
            <a:avLst/>
          </a:prstGeom>
          <a:ln>
            <a:solidFill>
              <a:schemeClr val="tx2">
                <a:lumMod val="60000"/>
                <a:lumOff val="40000"/>
              </a:schemeClr>
            </a:solidFill>
          </a:ln>
        </p:spPr>
      </p:pic>
      <p:sp>
        <p:nvSpPr>
          <p:cNvPr id="6" name="文字版面配置區 13">
            <a:extLst>
              <a:ext uri="{FF2B5EF4-FFF2-40B4-BE49-F238E27FC236}">
                <a16:creationId xmlns:a16="http://schemas.microsoft.com/office/drawing/2014/main" id="{FB282240-CD9A-942A-FF3A-483CB2288632}"/>
              </a:ext>
            </a:extLst>
          </p:cNvPr>
          <p:cNvSpPr txBox="1">
            <a:spLocks/>
          </p:cNvSpPr>
          <p:nvPr/>
        </p:nvSpPr>
        <p:spPr>
          <a:xfrm>
            <a:off x="6582300" y="3019876"/>
            <a:ext cx="2465871" cy="297180"/>
          </a:xfrm>
          <a:prstGeom prst="rect">
            <a:avLst/>
          </a:prstGeom>
        </p:spPr>
        <p:txBody>
          <a:bodyPr lIns="0" tIns="0" rIns="0" bIns="0">
            <a:noAutofit/>
          </a:bodyPr>
          <a:lstStyle>
            <a:lvl1pPr marL="0" marR="0" indent="0" algn="l" defTabSz="685800" rtl="0" eaLnBrk="1" fontAlgn="auto" latinLnBrk="0" hangingPunct="1">
              <a:lnSpc>
                <a:spcPct val="100000"/>
              </a:lnSpc>
              <a:spcBef>
                <a:spcPts val="600"/>
              </a:spcBef>
              <a:spcAft>
                <a:spcPts val="0"/>
              </a:spcAft>
              <a:buClrTx/>
              <a:buSzTx/>
              <a:buFont typeface="+mj-lt"/>
              <a:buNone/>
              <a:tabLst/>
              <a:defRPr lang="en-US" sz="1800" b="0" kern="1200" dirty="0">
                <a:solidFill>
                  <a:schemeClr val="tx2"/>
                </a:solidFill>
                <a:latin typeface="+mn-lt"/>
                <a:ea typeface="+mn-ea"/>
                <a:cs typeface="+mn-cs"/>
              </a:defRPr>
            </a:lvl1pPr>
            <a:lvl2pPr marL="622300" indent="-279400" algn="l" defTabSz="685800" rtl="0" eaLnBrk="1" latinLnBrk="0" hangingPunct="1">
              <a:lnSpc>
                <a:spcPct val="100000"/>
              </a:lnSpc>
              <a:spcBef>
                <a:spcPts val="375"/>
              </a:spcBef>
              <a:buSzPct val="80000"/>
              <a:buFont typeface="Wingdings" pitchFamily="2" charset="2"/>
              <a:buChar char="§"/>
              <a:tabLst/>
              <a:defRPr lang="ru-RU" sz="1600" b="0" kern="1200" dirty="0" smtClean="0">
                <a:solidFill>
                  <a:schemeClr val="tx2"/>
                </a:solidFill>
                <a:latin typeface="+mn-lt"/>
                <a:ea typeface="+mn-ea"/>
                <a:cs typeface="+mn-cs"/>
              </a:defRPr>
            </a:lvl2pPr>
            <a:lvl3pPr marL="1028700" indent="-342900" algn="l" defTabSz="685800" rtl="0" eaLnBrk="1" latinLnBrk="0" hangingPunct="1">
              <a:lnSpc>
                <a:spcPct val="100000"/>
              </a:lnSpc>
              <a:spcBef>
                <a:spcPts val="375"/>
              </a:spcBef>
              <a:buSzPct val="80000"/>
              <a:buFont typeface="+mj-lt"/>
              <a:buAutoNum type="alphaLcParenR"/>
              <a:tabLst/>
              <a:defRPr lang="ru-RU" sz="1400" b="0" kern="1200" dirty="0" smtClean="0">
                <a:solidFill>
                  <a:schemeClr val="tx2"/>
                </a:solidFill>
                <a:latin typeface="+mn-lt"/>
                <a:ea typeface="+mn-ea"/>
                <a:cs typeface="+mn-cs"/>
              </a:defRPr>
            </a:lvl3pPr>
            <a:lvl4pPr marL="1371600" indent="-342900" algn="l" defTabSz="685800" rtl="0" eaLnBrk="1" latinLnBrk="0" hangingPunct="1">
              <a:lnSpc>
                <a:spcPct val="100000"/>
              </a:lnSpc>
              <a:spcBef>
                <a:spcPts val="375"/>
              </a:spcBef>
              <a:buSzPct val="80000"/>
              <a:buFont typeface="+mj-lt"/>
              <a:buAutoNum type="romanLcPeriod"/>
              <a:tabLst/>
              <a:defRPr lang="ru-RU" sz="1400" b="0" kern="1200" dirty="0" smtClean="0">
                <a:solidFill>
                  <a:schemeClr val="tx2"/>
                </a:solidFill>
                <a:latin typeface="+mn-lt"/>
                <a:ea typeface="+mn-ea"/>
                <a:cs typeface="+mn-cs"/>
              </a:defRPr>
            </a:lvl4pPr>
            <a:lvl5pPr marL="1714500" indent="-342900" algn="l" defTabSz="685800" rtl="0" eaLnBrk="1" latinLnBrk="0" hangingPunct="1">
              <a:lnSpc>
                <a:spcPct val="100000"/>
              </a:lnSpc>
              <a:spcBef>
                <a:spcPts val="375"/>
              </a:spcBef>
              <a:buSzPct val="80000"/>
              <a:buFont typeface="Arial" panose="020B0604020202020204" pitchFamily="34" charset="0"/>
              <a:buChar char="•"/>
              <a:tabLst/>
              <a:defRPr lang="ru-RU" sz="1400" b="0" kern="1200" dirty="0" smtClean="0">
                <a:solidFill>
                  <a:schemeClr val="tx2"/>
                </a:solidFill>
                <a:latin typeface="+mn-lt"/>
                <a:ea typeface="+mn-ea"/>
                <a:cs typeface="+mn-cs"/>
              </a:defRPr>
            </a:lvl5pPr>
            <a:lvl6pPr marL="2057400" indent="-342900" algn="l" defTabSz="685800" rtl="0" eaLnBrk="1" latinLnBrk="0" hangingPunct="1">
              <a:lnSpc>
                <a:spcPct val="100000"/>
              </a:lnSpc>
              <a:spcBef>
                <a:spcPts val="375"/>
              </a:spcBef>
              <a:buSzPct val="80000"/>
              <a:buFont typeface="Arial" panose="020B0604020202020204" pitchFamily="34" charset="0"/>
              <a:buChar char="•"/>
              <a:tabLst/>
              <a:defRPr lang="ru-RU" sz="1400" b="0" kern="1200" dirty="0" smtClean="0">
                <a:solidFill>
                  <a:schemeClr val="tx2"/>
                </a:solidFill>
                <a:latin typeface="+mn-lt"/>
                <a:ea typeface="+mn-ea"/>
                <a:cs typeface="+mn-cs"/>
              </a:defRPr>
            </a:lvl6pPr>
            <a:lvl7pPr marL="2400300" indent="-342900" algn="l" defTabSz="685800" rtl="0" eaLnBrk="1" latinLnBrk="0" hangingPunct="1">
              <a:lnSpc>
                <a:spcPct val="90000"/>
              </a:lnSpc>
              <a:spcBef>
                <a:spcPts val="375"/>
              </a:spcBef>
              <a:buSzPct val="80000"/>
              <a:buFont typeface="Arial" panose="020B0604020202020204" pitchFamily="34" charset="0"/>
              <a:buChar char="•"/>
              <a:defRPr lang="ru-RU" sz="1400" b="0" kern="1200" dirty="0" smtClean="0">
                <a:solidFill>
                  <a:schemeClr val="tx2"/>
                </a:solidFill>
                <a:latin typeface="+mn-lt"/>
                <a:ea typeface="+mn-ea"/>
                <a:cs typeface="+mn-cs"/>
              </a:defRPr>
            </a:lvl7pPr>
            <a:lvl8pPr marL="2743200" indent="-342900" algn="l" defTabSz="685800" rtl="0" eaLnBrk="1" latinLnBrk="0" hangingPunct="1">
              <a:lnSpc>
                <a:spcPct val="90000"/>
              </a:lnSpc>
              <a:spcBef>
                <a:spcPts val="375"/>
              </a:spcBef>
              <a:buSzPct val="80000"/>
              <a:buFont typeface="Arial" panose="020B0604020202020204" pitchFamily="34" charset="0"/>
              <a:buChar char="•"/>
              <a:defRPr lang="ru-RU" sz="1400" b="0" kern="1200" dirty="0" smtClean="0">
                <a:solidFill>
                  <a:schemeClr val="tx2"/>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r>
              <a:rPr lang="zh-TW" altLang="en-US" sz="1400" b="1" dirty="0">
                <a:solidFill>
                  <a:schemeClr val="accent4">
                    <a:lumMod val="75000"/>
                  </a:schemeClr>
                </a:solidFill>
                <a:latin typeface="微軟正黑體" panose="020B0604030504040204" pitchFamily="34" charset="-120"/>
                <a:ea typeface="微軟正黑體" panose="020B0604030504040204" pitchFamily="34" charset="-120"/>
              </a:rPr>
              <a:t>特別強化的防範弱點利用</a:t>
            </a:r>
          </a:p>
        </p:txBody>
      </p:sp>
      <p:sp>
        <p:nvSpPr>
          <p:cNvPr id="9" name="文字版面配置區 13">
            <a:extLst>
              <a:ext uri="{FF2B5EF4-FFF2-40B4-BE49-F238E27FC236}">
                <a16:creationId xmlns:a16="http://schemas.microsoft.com/office/drawing/2014/main" id="{D05B1AC4-B624-DA80-FCBB-45E039D3BB61}"/>
              </a:ext>
            </a:extLst>
          </p:cNvPr>
          <p:cNvSpPr>
            <a:spLocks noGrp="1"/>
          </p:cNvSpPr>
          <p:nvPr>
            <p:ph type="body" sz="quarter" idx="11"/>
          </p:nvPr>
        </p:nvSpPr>
        <p:spPr>
          <a:xfrm>
            <a:off x="252000" y="1082159"/>
            <a:ext cx="3523471" cy="2272997"/>
          </a:xfrm>
        </p:spPr>
        <p:txBody>
          <a:bodyPr/>
          <a:lstStyle/>
          <a:p>
            <a:pPr>
              <a:lnSpc>
                <a:spcPct val="150000"/>
              </a:lnSpc>
              <a:spcBef>
                <a:spcPts val="0"/>
              </a:spcBef>
              <a:spcAft>
                <a:spcPts val="600"/>
              </a:spcAft>
            </a:pPr>
            <a:r>
              <a:rPr lang="zh-TW" altLang="en-US" b="1" dirty="0">
                <a:latin typeface="微軟正黑體" panose="020B0604030504040204" pitchFamily="34" charset="-120"/>
                <a:ea typeface="微軟正黑體" panose="020B0604030504040204" pitchFamily="34" charset="-120"/>
              </a:rPr>
              <a:t>端點多層防禦分析架構</a:t>
            </a:r>
            <a:endParaRPr lang="en-US" altLang="zh-TW" b="1" dirty="0">
              <a:latin typeface="微軟正黑體" panose="020B0604030504040204" pitchFamily="34" charset="-120"/>
              <a:ea typeface="微軟正黑體" panose="020B0604030504040204" pitchFamily="34" charset="-120"/>
            </a:endParaRPr>
          </a:p>
          <a:p>
            <a:pPr>
              <a:lnSpc>
                <a:spcPct val="150000"/>
              </a:lnSpc>
              <a:spcBef>
                <a:spcPts val="0"/>
              </a:spcBef>
              <a:spcAft>
                <a:spcPts val="600"/>
              </a:spcAft>
            </a:pPr>
            <a:r>
              <a:rPr lang="zh-TW" altLang="en-US" sz="1600" dirty="0">
                <a:latin typeface="微軟正黑體" panose="020B0604030504040204" pitchFamily="34" charset="-120"/>
                <a:ea typeface="微軟正黑體" panose="020B0604030504040204" pitchFamily="34" charset="-120"/>
              </a:rPr>
              <a:t>✓ 集中管理介面，一鍵配置所有防護 </a:t>
            </a:r>
            <a:endParaRPr lang="en-US" altLang="zh-TW" sz="1600" dirty="0">
              <a:latin typeface="微軟正黑體" panose="020B0604030504040204" pitchFamily="34" charset="-120"/>
              <a:ea typeface="微軟正黑體" panose="020B0604030504040204" pitchFamily="34" charset="-120"/>
            </a:endParaRPr>
          </a:p>
          <a:p>
            <a:pPr>
              <a:lnSpc>
                <a:spcPct val="150000"/>
              </a:lnSpc>
              <a:spcBef>
                <a:spcPts val="0"/>
              </a:spcBef>
              <a:spcAft>
                <a:spcPts val="600"/>
              </a:spcAft>
            </a:pPr>
            <a:r>
              <a:rPr lang="zh-TW" altLang="en-US" sz="1600" dirty="0">
                <a:latin typeface="微軟正黑體" panose="020B0604030504040204" pitchFamily="34" charset="-120"/>
                <a:ea typeface="微軟正黑體" panose="020B0604030504040204" pitchFamily="34" charset="-120"/>
              </a:rPr>
              <a:t>✓ 分模組控制，精準調校防護強度 </a:t>
            </a:r>
            <a:endParaRPr lang="en-US" altLang="zh-TW" sz="1600" dirty="0">
              <a:latin typeface="微軟正黑體" panose="020B0604030504040204" pitchFamily="34" charset="-120"/>
              <a:ea typeface="微軟正黑體" panose="020B0604030504040204" pitchFamily="34" charset="-120"/>
            </a:endParaRPr>
          </a:p>
          <a:p>
            <a:pPr>
              <a:lnSpc>
                <a:spcPct val="150000"/>
              </a:lnSpc>
              <a:spcBef>
                <a:spcPts val="0"/>
              </a:spcBef>
              <a:spcAft>
                <a:spcPts val="600"/>
              </a:spcAft>
            </a:pPr>
            <a:r>
              <a:rPr lang="zh-TW" altLang="en-US" sz="1600" dirty="0">
                <a:latin typeface="微軟正黑體" panose="020B0604030504040204" pitchFamily="34" charset="-120"/>
                <a:ea typeface="微軟正黑體" panose="020B0604030504040204" pitchFamily="34" charset="-120"/>
              </a:rPr>
              <a:t>✓ </a:t>
            </a:r>
            <a:r>
              <a:rPr lang="en-US" altLang="zh-TW" sz="1600" dirty="0">
                <a:latin typeface="微軟正黑體" panose="020B0604030504040204" pitchFamily="34" charset="-120"/>
                <a:ea typeface="微軟正黑體" panose="020B0604030504040204" pitchFamily="34" charset="-120"/>
              </a:rPr>
              <a:t>IT</a:t>
            </a:r>
            <a:r>
              <a:rPr lang="zh-TW" altLang="en-US" sz="1600" dirty="0">
                <a:latin typeface="微軟正黑體" panose="020B0604030504040204" pitchFamily="34" charset="-120"/>
                <a:ea typeface="微軟正黑體" panose="020B0604030504040204" pitchFamily="34" charset="-120"/>
              </a:rPr>
              <a:t>管理員友善的直觀設定介面</a:t>
            </a:r>
          </a:p>
        </p:txBody>
      </p:sp>
      <p:pic>
        <p:nvPicPr>
          <p:cNvPr id="3" name="圖片 2">
            <a:extLst>
              <a:ext uri="{FF2B5EF4-FFF2-40B4-BE49-F238E27FC236}">
                <a16:creationId xmlns:a16="http://schemas.microsoft.com/office/drawing/2014/main" id="{146F3B3A-B1D5-9250-5723-5D59A33B63FF}"/>
              </a:ext>
            </a:extLst>
          </p:cNvPr>
          <p:cNvPicPr>
            <a:picLocks noChangeAspect="1"/>
          </p:cNvPicPr>
          <p:nvPr/>
        </p:nvPicPr>
        <p:blipFill>
          <a:blip r:embed="rId4"/>
          <a:stretch>
            <a:fillRect/>
          </a:stretch>
        </p:blipFill>
        <p:spPr>
          <a:xfrm>
            <a:off x="3644603" y="950913"/>
            <a:ext cx="2665657" cy="3449948"/>
          </a:xfrm>
          <a:prstGeom prst="rect">
            <a:avLst/>
          </a:prstGeom>
          <a:ln>
            <a:solidFill>
              <a:schemeClr val="tx2">
                <a:lumMod val="60000"/>
                <a:lumOff val="40000"/>
              </a:schemeClr>
            </a:solidFill>
          </a:ln>
        </p:spPr>
      </p:pic>
      <p:cxnSp>
        <p:nvCxnSpPr>
          <p:cNvPr id="11" name="直線單箭頭接點 10">
            <a:extLst>
              <a:ext uri="{FF2B5EF4-FFF2-40B4-BE49-F238E27FC236}">
                <a16:creationId xmlns:a16="http://schemas.microsoft.com/office/drawing/2014/main" id="{EB4F897F-A80C-E9B2-F717-30BC120C3A7F}"/>
              </a:ext>
            </a:extLst>
          </p:cNvPr>
          <p:cNvCxnSpPr>
            <a:cxnSpLocks/>
          </p:cNvCxnSpPr>
          <p:nvPr/>
        </p:nvCxnSpPr>
        <p:spPr>
          <a:xfrm flipV="1">
            <a:off x="5591250" y="1488916"/>
            <a:ext cx="849878" cy="1569060"/>
          </a:xfrm>
          <a:prstGeom prst="straightConnector1">
            <a:avLst/>
          </a:prstGeom>
          <a:ln w="28575">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80394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B2379564-E29B-489A-B6E6-1FA7F27A5978}"/>
              </a:ext>
            </a:extLst>
          </p:cNvPr>
          <p:cNvSpPr txBox="1"/>
          <p:nvPr/>
        </p:nvSpPr>
        <p:spPr>
          <a:xfrm>
            <a:off x="1136072" y="743178"/>
            <a:ext cx="6848782" cy="449036"/>
          </a:xfrm>
          <a:prstGeom prst="rect">
            <a:avLst/>
          </a:prstGeom>
        </p:spPr>
        <p:txBody>
          <a:bodyPr wrap="none" lIns="0" tIns="0" rIns="0" bIns="0" rtlCol="0">
            <a:noAutofit/>
          </a:bodyPr>
          <a:lstStyle/>
          <a:p>
            <a:pPr algn="ctr" defTabSz="457189">
              <a:defRPr/>
            </a:pPr>
            <a:r>
              <a:rPr lang="en-US" dirty="0">
                <a:solidFill>
                  <a:srgbClr val="005ABE"/>
                </a:solidFill>
                <a:latin typeface="Arial"/>
              </a:rPr>
              <a:t>1-10-60 </a:t>
            </a:r>
            <a:r>
              <a:rPr lang="en-US" dirty="0" err="1">
                <a:solidFill>
                  <a:srgbClr val="005ABE"/>
                </a:solidFill>
                <a:latin typeface="Arial"/>
              </a:rPr>
              <a:t>法則</a:t>
            </a:r>
            <a:r>
              <a:rPr lang="en-US" dirty="0">
                <a:solidFill>
                  <a:srgbClr val="005ABE"/>
                </a:solidFill>
                <a:latin typeface="Arial"/>
              </a:rPr>
              <a:t>, </a:t>
            </a:r>
            <a:r>
              <a:rPr lang="en-US" dirty="0" err="1">
                <a:solidFill>
                  <a:srgbClr val="005ABE"/>
                </a:solidFill>
                <a:latin typeface="Arial"/>
              </a:rPr>
              <a:t>根據資安專業及分析師的經驗</a:t>
            </a:r>
            <a:endParaRPr lang="ru-RU" sz="1200" dirty="0" err="1">
              <a:solidFill>
                <a:srgbClr val="00204D"/>
              </a:solidFill>
              <a:latin typeface="Arial"/>
            </a:endParaRPr>
          </a:p>
        </p:txBody>
      </p:sp>
      <p:sp>
        <p:nvSpPr>
          <p:cNvPr id="39" name="Text Placeholder 25">
            <a:extLst>
              <a:ext uri="{FF2B5EF4-FFF2-40B4-BE49-F238E27FC236}">
                <a16:creationId xmlns:a16="http://schemas.microsoft.com/office/drawing/2014/main" id="{4D83F6E8-02C6-4C41-A16C-5D405ACD6AD4}"/>
              </a:ext>
            </a:extLst>
          </p:cNvPr>
          <p:cNvSpPr txBox="1">
            <a:spLocks/>
          </p:cNvSpPr>
          <p:nvPr/>
        </p:nvSpPr>
        <p:spPr>
          <a:xfrm>
            <a:off x="4379528" y="1899011"/>
            <a:ext cx="1604215" cy="54469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indent="0" algn="ctr" defTabSz="685783">
              <a:spcBef>
                <a:spcPts val="400"/>
              </a:spcBef>
              <a:buNone/>
              <a:defRPr/>
            </a:pPr>
            <a:r>
              <a:rPr lang="en-US" sz="1400" b="1" dirty="0">
                <a:solidFill>
                  <a:srgbClr val="005ABE"/>
                </a:solidFill>
                <a:latin typeface="Arial"/>
              </a:rPr>
              <a:t>Investigate</a:t>
            </a:r>
          </a:p>
          <a:p>
            <a:pPr marL="0" indent="0" algn="ctr" defTabSz="685783">
              <a:spcBef>
                <a:spcPts val="400"/>
              </a:spcBef>
              <a:buNone/>
              <a:defRPr/>
            </a:pPr>
            <a:r>
              <a:rPr lang="en-US" sz="1400" b="1" dirty="0">
                <a:solidFill>
                  <a:srgbClr val="005ABE"/>
                </a:solidFill>
                <a:latin typeface="Arial"/>
              </a:rPr>
              <a:t>&lt; 10 min</a:t>
            </a:r>
          </a:p>
        </p:txBody>
      </p:sp>
      <p:sp>
        <p:nvSpPr>
          <p:cNvPr id="40" name="Text Placeholder 26">
            <a:extLst>
              <a:ext uri="{FF2B5EF4-FFF2-40B4-BE49-F238E27FC236}">
                <a16:creationId xmlns:a16="http://schemas.microsoft.com/office/drawing/2014/main" id="{327EF5AE-8206-4C16-8EB4-F88357FB7BF5}"/>
              </a:ext>
            </a:extLst>
          </p:cNvPr>
          <p:cNvSpPr txBox="1">
            <a:spLocks/>
          </p:cNvSpPr>
          <p:nvPr/>
        </p:nvSpPr>
        <p:spPr>
          <a:xfrm>
            <a:off x="6936477" y="1899644"/>
            <a:ext cx="1303095" cy="61322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indent="0" algn="ctr" defTabSz="685783">
              <a:spcBef>
                <a:spcPts val="400"/>
              </a:spcBef>
              <a:buNone/>
              <a:defRPr/>
            </a:pPr>
            <a:r>
              <a:rPr lang="en-US" sz="1400" b="1" dirty="0">
                <a:solidFill>
                  <a:srgbClr val="005ABE"/>
                </a:solidFill>
                <a:latin typeface="Arial"/>
              </a:rPr>
              <a:t>Respond</a:t>
            </a:r>
          </a:p>
          <a:p>
            <a:pPr marL="0" indent="0" algn="ctr" defTabSz="685783">
              <a:spcBef>
                <a:spcPts val="400"/>
              </a:spcBef>
              <a:buNone/>
              <a:defRPr/>
            </a:pPr>
            <a:r>
              <a:rPr lang="en-US" sz="1400" b="1" dirty="0">
                <a:solidFill>
                  <a:srgbClr val="005ABE"/>
                </a:solidFill>
                <a:latin typeface="Arial"/>
              </a:rPr>
              <a:t>&lt; 60 min</a:t>
            </a:r>
          </a:p>
        </p:txBody>
      </p:sp>
      <p:sp>
        <p:nvSpPr>
          <p:cNvPr id="41" name="Text Placeholder 24">
            <a:extLst>
              <a:ext uri="{FF2B5EF4-FFF2-40B4-BE49-F238E27FC236}">
                <a16:creationId xmlns:a16="http://schemas.microsoft.com/office/drawing/2014/main" id="{46F6099A-1F01-45E7-88CF-A76E8751718E}"/>
              </a:ext>
            </a:extLst>
          </p:cNvPr>
          <p:cNvSpPr txBox="1">
            <a:spLocks/>
          </p:cNvSpPr>
          <p:nvPr/>
        </p:nvSpPr>
        <p:spPr>
          <a:xfrm>
            <a:off x="2045683" y="1903170"/>
            <a:ext cx="1381110" cy="540531"/>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indent="0" algn="ctr" defTabSz="685783">
              <a:spcBef>
                <a:spcPts val="400"/>
              </a:spcBef>
              <a:buNone/>
              <a:defRPr/>
            </a:pPr>
            <a:r>
              <a:rPr lang="en-US" sz="1400" b="1" dirty="0" err="1">
                <a:solidFill>
                  <a:srgbClr val="005ABE"/>
                </a:solidFill>
                <a:latin typeface="Arial"/>
              </a:rPr>
              <a:t>偵測</a:t>
            </a:r>
            <a:r>
              <a:rPr lang="en-US" sz="1400" b="1" dirty="0">
                <a:solidFill>
                  <a:srgbClr val="005ABE"/>
                </a:solidFill>
                <a:latin typeface="Arial"/>
              </a:rPr>
              <a:t> </a:t>
            </a:r>
          </a:p>
          <a:p>
            <a:pPr marL="0" indent="0" algn="ctr" defTabSz="685783">
              <a:spcBef>
                <a:spcPts val="400"/>
              </a:spcBef>
              <a:buNone/>
              <a:defRPr/>
            </a:pPr>
            <a:r>
              <a:rPr lang="en-US" sz="1400" b="1" dirty="0">
                <a:solidFill>
                  <a:srgbClr val="005ABE"/>
                </a:solidFill>
                <a:latin typeface="Arial"/>
              </a:rPr>
              <a:t>&lt; 1 min</a:t>
            </a:r>
          </a:p>
        </p:txBody>
      </p:sp>
      <p:sp>
        <p:nvSpPr>
          <p:cNvPr id="43" name="TextBox 42">
            <a:extLst>
              <a:ext uri="{FF2B5EF4-FFF2-40B4-BE49-F238E27FC236}">
                <a16:creationId xmlns:a16="http://schemas.microsoft.com/office/drawing/2014/main" id="{F7CF37A8-9C9F-427F-8CB0-1A561C0A9E5D}"/>
              </a:ext>
            </a:extLst>
          </p:cNvPr>
          <p:cNvSpPr txBox="1"/>
          <p:nvPr/>
        </p:nvSpPr>
        <p:spPr>
          <a:xfrm>
            <a:off x="432993" y="2743634"/>
            <a:ext cx="922638" cy="356361"/>
          </a:xfrm>
          <a:prstGeom prst="rect">
            <a:avLst/>
          </a:prstGeom>
        </p:spPr>
        <p:txBody>
          <a:bodyPr wrap="square" lIns="0" tIns="0" rIns="0" bIns="0" rtlCol="0">
            <a:noAutofit/>
          </a:bodyPr>
          <a:lstStyle/>
          <a:p>
            <a:pPr algn="ctr" defTabSz="431990">
              <a:spcBef>
                <a:spcPts val="600"/>
              </a:spcBef>
              <a:defRPr/>
            </a:pPr>
            <a:r>
              <a:rPr lang="en-US" sz="1000" dirty="0">
                <a:solidFill>
                  <a:srgbClr val="00204D"/>
                </a:solidFill>
                <a:latin typeface="Arial"/>
              </a:rPr>
              <a:t>ACPC</a:t>
            </a:r>
          </a:p>
        </p:txBody>
      </p:sp>
      <p:sp>
        <p:nvSpPr>
          <p:cNvPr id="44" name="TextBox 43">
            <a:extLst>
              <a:ext uri="{FF2B5EF4-FFF2-40B4-BE49-F238E27FC236}">
                <a16:creationId xmlns:a16="http://schemas.microsoft.com/office/drawing/2014/main" id="{746AF890-4C1D-46C6-9053-34F8E0F6A5E5}"/>
              </a:ext>
            </a:extLst>
          </p:cNvPr>
          <p:cNvSpPr txBox="1"/>
          <p:nvPr/>
        </p:nvSpPr>
        <p:spPr>
          <a:xfrm>
            <a:off x="1647538" y="2707917"/>
            <a:ext cx="2244686" cy="2349617"/>
          </a:xfrm>
          <a:prstGeom prst="rect">
            <a:avLst/>
          </a:prstGeom>
        </p:spPr>
        <p:txBody>
          <a:bodyPr wrap="square" lIns="0" tIns="0" rIns="0" bIns="0" rtlCol="0">
            <a:noAutofit/>
          </a:bodyPr>
          <a:lstStyle/>
          <a:p>
            <a:pPr defTabSz="431990">
              <a:spcBef>
                <a:spcPts val="600"/>
              </a:spcBef>
              <a:defRPr/>
            </a:pPr>
            <a:r>
              <a:rPr lang="zh-TW" altLang="en-US" sz="1400" dirty="0">
                <a:solidFill>
                  <a:srgbClr val="00204D"/>
                </a:solidFill>
                <a:latin typeface="Arial"/>
              </a:rPr>
              <a:t>提高事件能見度</a:t>
            </a:r>
            <a:endParaRPr lang="en-US" altLang="zh-TW" sz="1400" dirty="0">
              <a:solidFill>
                <a:srgbClr val="00204D"/>
              </a:solidFill>
              <a:latin typeface="Arial"/>
            </a:endParaRPr>
          </a:p>
          <a:p>
            <a:pPr defTabSz="431990">
              <a:spcBef>
                <a:spcPts val="600"/>
              </a:spcBef>
              <a:defRPr/>
            </a:pPr>
            <a:r>
              <a:rPr lang="en-US" sz="1400" dirty="0">
                <a:solidFill>
                  <a:srgbClr val="00204D"/>
                </a:solidFill>
                <a:latin typeface="Arial"/>
              </a:rPr>
              <a:t>   1. </a:t>
            </a:r>
            <a:r>
              <a:rPr lang="zh-TW" altLang="en-US" sz="1400" dirty="0">
                <a:solidFill>
                  <a:srgbClr val="00204D"/>
                </a:solidFill>
                <a:latin typeface="Arial"/>
              </a:rPr>
              <a:t>監控系統活動</a:t>
            </a:r>
            <a:endParaRPr lang="en-US" altLang="zh-TW" sz="1400" dirty="0">
              <a:solidFill>
                <a:srgbClr val="00204D"/>
              </a:solidFill>
              <a:latin typeface="Arial"/>
            </a:endParaRPr>
          </a:p>
          <a:p>
            <a:r>
              <a:rPr lang="en-US" altLang="zh-TW" sz="1400" dirty="0">
                <a:solidFill>
                  <a:srgbClr val="00204D"/>
                </a:solidFill>
                <a:latin typeface="Arial"/>
              </a:rPr>
              <a:t>       </a:t>
            </a:r>
            <a:r>
              <a:rPr lang="zh-TW" altLang="zh-TW" sz="1400" dirty="0">
                <a:solidFill>
                  <a:srgbClr val="00204D"/>
                </a:solidFill>
                <a:latin typeface="Arial"/>
              </a:rPr>
              <a:t>無</a:t>
            </a:r>
            <a:r>
              <a:rPr lang="zh-TW" altLang="en-US" sz="1400" dirty="0">
                <a:solidFill>
                  <a:srgbClr val="00204D"/>
                </a:solidFill>
                <a:latin typeface="Arial"/>
              </a:rPr>
              <a:t>檔案式攻擊</a:t>
            </a:r>
            <a:endParaRPr lang="zh-TW" altLang="zh-TW" sz="1400" dirty="0">
              <a:solidFill>
                <a:srgbClr val="00204D"/>
              </a:solidFill>
              <a:latin typeface="Arial"/>
            </a:endParaRPr>
          </a:p>
          <a:p>
            <a:r>
              <a:rPr lang="en-US" altLang="zh-TW" sz="1400" dirty="0">
                <a:solidFill>
                  <a:srgbClr val="00204D"/>
                </a:solidFill>
                <a:latin typeface="Arial"/>
              </a:rPr>
              <a:t>   2. </a:t>
            </a:r>
            <a:r>
              <a:rPr lang="zh-TW" altLang="zh-TW" sz="1400" dirty="0">
                <a:solidFill>
                  <a:srgbClr val="00204D"/>
                </a:solidFill>
                <a:latin typeface="Arial"/>
              </a:rPr>
              <a:t>正常</a:t>
            </a:r>
            <a:r>
              <a:rPr lang="zh-TW" altLang="en-US" sz="1400" dirty="0">
                <a:solidFill>
                  <a:srgbClr val="00204D"/>
                </a:solidFill>
                <a:latin typeface="Arial"/>
              </a:rPr>
              <a:t>程序帶</a:t>
            </a:r>
            <a:r>
              <a:rPr lang="zh-TW" altLang="zh-TW" sz="1400" dirty="0">
                <a:solidFill>
                  <a:srgbClr val="00204D"/>
                </a:solidFill>
                <a:latin typeface="Arial"/>
              </a:rPr>
              <a:t>可疑</a:t>
            </a:r>
            <a:r>
              <a:rPr lang="zh-TW" altLang="en-US" sz="1400" dirty="0">
                <a:solidFill>
                  <a:srgbClr val="00204D"/>
                </a:solidFill>
                <a:latin typeface="Arial"/>
              </a:rPr>
              <a:t> </a:t>
            </a:r>
            <a:r>
              <a:rPr lang="en-US" altLang="zh-TW" sz="1400" dirty="0">
                <a:solidFill>
                  <a:srgbClr val="00204D"/>
                </a:solidFill>
                <a:latin typeface="Arial"/>
              </a:rPr>
              <a:t>script</a:t>
            </a:r>
            <a:r>
              <a:rPr lang="zh-TW" altLang="en-US" sz="1400" dirty="0">
                <a:solidFill>
                  <a:srgbClr val="00204D"/>
                </a:solidFill>
                <a:latin typeface="Arial"/>
              </a:rPr>
              <a:t>   </a:t>
            </a:r>
            <a:endParaRPr lang="en-US" altLang="zh-TW" sz="1400" dirty="0">
              <a:solidFill>
                <a:srgbClr val="00204D"/>
              </a:solidFill>
              <a:latin typeface="Arial"/>
            </a:endParaRPr>
          </a:p>
          <a:p>
            <a:r>
              <a:rPr lang="en-US" altLang="zh-TW" sz="1400" dirty="0">
                <a:solidFill>
                  <a:srgbClr val="00204D"/>
                </a:solidFill>
                <a:latin typeface="Arial"/>
              </a:rPr>
              <a:t>       </a:t>
            </a:r>
            <a:r>
              <a:rPr lang="zh-TW" altLang="zh-TW" sz="1400" dirty="0">
                <a:solidFill>
                  <a:srgbClr val="00204D"/>
                </a:solidFill>
                <a:latin typeface="Arial"/>
              </a:rPr>
              <a:t>可疑腳本會被自動識別</a:t>
            </a:r>
            <a:endParaRPr lang="en-US" altLang="zh-TW" sz="1400" dirty="0">
              <a:solidFill>
                <a:srgbClr val="00204D"/>
              </a:solidFill>
              <a:latin typeface="Arial"/>
            </a:endParaRPr>
          </a:p>
          <a:p>
            <a:r>
              <a:rPr lang="en-US" altLang="zh-TW" sz="1400" dirty="0">
                <a:solidFill>
                  <a:srgbClr val="00204D"/>
                </a:solidFill>
                <a:latin typeface="Arial"/>
              </a:rPr>
              <a:t>   3.</a:t>
            </a:r>
            <a:r>
              <a:rPr lang="zh-TW" altLang="zh-TW" sz="1400" dirty="0"/>
              <a:t>自動識別可疑註冊</a:t>
            </a:r>
            <a:r>
              <a:rPr lang="zh-TW" altLang="en-US" sz="1400" dirty="0"/>
              <a:t>機碼   </a:t>
            </a:r>
            <a:endParaRPr lang="en-US" altLang="zh-TW" sz="1400" dirty="0"/>
          </a:p>
          <a:p>
            <a:r>
              <a:rPr lang="en-US" altLang="zh-TW" sz="1400" dirty="0"/>
              <a:t>       </a:t>
            </a:r>
            <a:r>
              <a:rPr lang="zh-TW" altLang="en-US" sz="1400" dirty="0"/>
              <a:t>操弄行為</a:t>
            </a:r>
            <a:endParaRPr lang="zh-TW" altLang="zh-TW" sz="1400" dirty="0"/>
          </a:p>
          <a:p>
            <a:endParaRPr lang="zh-TW" altLang="zh-TW" sz="1400" dirty="0">
              <a:solidFill>
                <a:srgbClr val="00204D"/>
              </a:solidFill>
              <a:latin typeface="Arial"/>
            </a:endParaRPr>
          </a:p>
          <a:p>
            <a:pPr defTabSz="431990">
              <a:spcBef>
                <a:spcPts val="600"/>
              </a:spcBef>
              <a:defRPr/>
            </a:pPr>
            <a:endParaRPr lang="en-US" sz="1400" dirty="0">
              <a:solidFill>
                <a:srgbClr val="00204D"/>
              </a:solidFill>
              <a:latin typeface="Arial"/>
            </a:endParaRPr>
          </a:p>
        </p:txBody>
      </p:sp>
      <p:sp>
        <p:nvSpPr>
          <p:cNvPr id="45" name="TextBox 44">
            <a:extLst>
              <a:ext uri="{FF2B5EF4-FFF2-40B4-BE49-F238E27FC236}">
                <a16:creationId xmlns:a16="http://schemas.microsoft.com/office/drawing/2014/main" id="{C88B1E7A-9380-414B-A169-A69D0D40B96A}"/>
              </a:ext>
            </a:extLst>
          </p:cNvPr>
          <p:cNvSpPr txBox="1"/>
          <p:nvPr/>
        </p:nvSpPr>
        <p:spPr>
          <a:xfrm>
            <a:off x="4193625" y="2743634"/>
            <a:ext cx="2052798" cy="1079602"/>
          </a:xfrm>
          <a:prstGeom prst="rect">
            <a:avLst/>
          </a:prstGeom>
        </p:spPr>
        <p:txBody>
          <a:bodyPr wrap="square" lIns="0" tIns="0" rIns="0" bIns="0" rtlCol="0">
            <a:noAutofit/>
          </a:bodyPr>
          <a:lstStyle/>
          <a:p>
            <a:pPr marL="12700">
              <a:lnSpc>
                <a:spcPct val="100000"/>
              </a:lnSpc>
              <a:spcBef>
                <a:spcPts val="95"/>
              </a:spcBef>
            </a:pPr>
            <a:r>
              <a:rPr lang="zh-TW" altLang="zh-TW" sz="1400" dirty="0"/>
              <a:t>分析</a:t>
            </a:r>
            <a:r>
              <a:rPr lang="zh-TW" altLang="en-US" sz="1400" dirty="0"/>
              <a:t> </a:t>
            </a:r>
            <a:r>
              <a:rPr lang="en-US" altLang="zh-TW" sz="1400" dirty="0"/>
              <a:t>–</a:t>
            </a:r>
            <a:r>
              <a:rPr lang="zh-TW" altLang="en-US" sz="1400" dirty="0"/>
              <a:t> </a:t>
            </a:r>
            <a:r>
              <a:rPr lang="en-US" altLang="zh-TW" sz="1400" dirty="0"/>
              <a:t>MITRE</a:t>
            </a:r>
            <a:r>
              <a:rPr lang="zh-TW" altLang="en-US" sz="1400" dirty="0"/>
              <a:t> </a:t>
            </a:r>
            <a:r>
              <a:rPr lang="en-US" altLang="zh-TW" sz="1400" dirty="0"/>
              <a:t>ATT&amp;CK</a:t>
            </a:r>
            <a:r>
              <a:rPr lang="zh-TW" altLang="en-US" sz="1400" dirty="0"/>
              <a:t> </a:t>
            </a:r>
            <a:r>
              <a:rPr lang="en-US" altLang="zh-TW" sz="1400" dirty="0"/>
              <a:t>Framework</a:t>
            </a:r>
            <a:r>
              <a:rPr lang="zh-TW" altLang="en-US" sz="1400" dirty="0"/>
              <a:t> 對應</a:t>
            </a:r>
            <a:endParaRPr lang="en-US" altLang="zh-TW" sz="1400" dirty="0"/>
          </a:p>
          <a:p>
            <a:pPr marL="12700">
              <a:lnSpc>
                <a:spcPct val="100000"/>
              </a:lnSpc>
              <a:spcBef>
                <a:spcPts val="95"/>
              </a:spcBef>
            </a:pPr>
            <a:endParaRPr lang="en-US" altLang="zh-TW" sz="1400" dirty="0"/>
          </a:p>
          <a:p>
            <a:pPr marL="12700">
              <a:lnSpc>
                <a:spcPct val="100000"/>
              </a:lnSpc>
              <a:spcBef>
                <a:spcPts val="95"/>
              </a:spcBef>
            </a:pPr>
            <a:r>
              <a:rPr lang="zh-TW" altLang="en-US" sz="1400" spc="-5" dirty="0">
                <a:latin typeface="微軟正黑體" panose="020B0604030504040204" pitchFamily="34" charset="-120"/>
                <a:ea typeface="微軟正黑體" panose="020B0604030504040204" pitchFamily="34" charset="-120"/>
              </a:rPr>
              <a:t>提供事件記錄 </a:t>
            </a:r>
            <a:r>
              <a:rPr lang="en-US" altLang="zh-TW" sz="1400" spc="-5" dirty="0">
                <a:latin typeface="微軟正黑體" panose="020B0604030504040204" pitchFamily="34" charset="-120"/>
                <a:ea typeface="微軟正黑體" panose="020B0604030504040204" pitchFamily="34" charset="-120"/>
              </a:rPr>
              <a:t>/ </a:t>
            </a:r>
            <a:r>
              <a:rPr lang="zh-TW" altLang="en-US" sz="1400" spc="-5" dirty="0">
                <a:latin typeface="微軟正黑體" panose="020B0604030504040204" pitchFamily="34" charset="-120"/>
                <a:ea typeface="微軟正黑體" panose="020B0604030504040204" pitchFamily="34" charset="-120"/>
              </a:rPr>
              <a:t>時間線並分析事件狀況</a:t>
            </a:r>
          </a:p>
        </p:txBody>
      </p:sp>
      <p:sp>
        <p:nvSpPr>
          <p:cNvPr id="46" name="TextBox 45">
            <a:extLst>
              <a:ext uri="{FF2B5EF4-FFF2-40B4-BE49-F238E27FC236}">
                <a16:creationId xmlns:a16="http://schemas.microsoft.com/office/drawing/2014/main" id="{9D42B6AF-9F47-4B75-9B34-F135FF6B6D18}"/>
              </a:ext>
            </a:extLst>
          </p:cNvPr>
          <p:cNvSpPr txBox="1"/>
          <p:nvPr/>
        </p:nvSpPr>
        <p:spPr>
          <a:xfrm>
            <a:off x="6504072" y="2743634"/>
            <a:ext cx="2244686" cy="680291"/>
          </a:xfrm>
          <a:prstGeom prst="rect">
            <a:avLst/>
          </a:prstGeom>
        </p:spPr>
        <p:txBody>
          <a:bodyPr wrap="square" lIns="0" tIns="0" rIns="0" bIns="0" rtlCol="0">
            <a:noAutofit/>
          </a:bodyPr>
          <a:lstStyle/>
          <a:p>
            <a:pPr marL="12700">
              <a:lnSpc>
                <a:spcPct val="100000"/>
              </a:lnSpc>
              <a:spcBef>
                <a:spcPts val="95"/>
              </a:spcBef>
            </a:pPr>
            <a:r>
              <a:rPr lang="zh-TW" altLang="en-US" sz="1400" dirty="0"/>
              <a:t>在幾分鐘內分析攻擊以快速回應</a:t>
            </a:r>
            <a:r>
              <a:rPr lang="en-US" altLang="zh-TW" sz="1400" dirty="0"/>
              <a:t>:</a:t>
            </a:r>
          </a:p>
          <a:p>
            <a:pPr marL="355600" indent="-342900">
              <a:lnSpc>
                <a:spcPct val="100000"/>
              </a:lnSpc>
              <a:spcBef>
                <a:spcPts val="95"/>
              </a:spcBef>
              <a:buAutoNum type="arabicPeriod"/>
            </a:pPr>
            <a:r>
              <a:rPr lang="zh-TW" altLang="en-US" sz="1400" dirty="0"/>
              <a:t>停止 </a:t>
            </a:r>
            <a:r>
              <a:rPr lang="en-US" altLang="zh-TW" sz="1400" dirty="0"/>
              <a:t>/ </a:t>
            </a:r>
            <a:r>
              <a:rPr lang="zh-TW" altLang="en-US" sz="1400" dirty="0"/>
              <a:t>隔離 惡意程序</a:t>
            </a:r>
            <a:endParaRPr lang="en-US" altLang="zh-TW" sz="1400" dirty="0"/>
          </a:p>
          <a:p>
            <a:pPr marL="355600" indent="-342900">
              <a:lnSpc>
                <a:spcPct val="100000"/>
              </a:lnSpc>
              <a:spcBef>
                <a:spcPts val="95"/>
              </a:spcBef>
              <a:buAutoNum type="arabicPeriod"/>
            </a:pPr>
            <a:r>
              <a:rPr lang="zh-TW" altLang="en-US" sz="1400" dirty="0"/>
              <a:t>恢復被更改內容</a:t>
            </a:r>
            <a:r>
              <a:rPr lang="en-US" altLang="zh-TW" sz="1400" dirty="0"/>
              <a:t>(</a:t>
            </a:r>
            <a:r>
              <a:rPr lang="zh-TW" altLang="en-US" sz="1400" dirty="0"/>
              <a:t>搭配備份功能</a:t>
            </a:r>
            <a:r>
              <a:rPr lang="en-US" altLang="zh-TW" sz="1400" dirty="0"/>
              <a:t>)</a:t>
            </a:r>
          </a:p>
          <a:p>
            <a:pPr marL="355600" indent="-342900">
              <a:lnSpc>
                <a:spcPct val="100000"/>
              </a:lnSpc>
              <a:spcBef>
                <a:spcPts val="95"/>
              </a:spcBef>
              <a:buAutoNum type="arabicPeriod"/>
            </a:pPr>
            <a:endParaRPr lang="en-US" altLang="zh-TW" sz="1400" dirty="0"/>
          </a:p>
          <a:p>
            <a:pPr marL="12700">
              <a:lnSpc>
                <a:spcPct val="100000"/>
              </a:lnSpc>
              <a:spcBef>
                <a:spcPts val="95"/>
              </a:spcBef>
            </a:pPr>
            <a:endParaRPr lang="zh-TW" altLang="en-US" sz="1400" spc="-5" dirty="0">
              <a:latin typeface="微軟正黑體" panose="020B0604030504040204" pitchFamily="34" charset="-120"/>
              <a:ea typeface="微軟正黑體" panose="020B0604030504040204" pitchFamily="34" charset="-120"/>
            </a:endParaRPr>
          </a:p>
        </p:txBody>
      </p:sp>
      <p:sp>
        <p:nvSpPr>
          <p:cNvPr id="56" name="TextBox 55">
            <a:extLst>
              <a:ext uri="{FF2B5EF4-FFF2-40B4-BE49-F238E27FC236}">
                <a16:creationId xmlns:a16="http://schemas.microsoft.com/office/drawing/2014/main" id="{D347D755-6401-4E77-ACF4-F17786449D1A}"/>
              </a:ext>
            </a:extLst>
          </p:cNvPr>
          <p:cNvSpPr txBox="1"/>
          <p:nvPr/>
        </p:nvSpPr>
        <p:spPr>
          <a:xfrm>
            <a:off x="558150" y="2078008"/>
            <a:ext cx="595545" cy="356361"/>
          </a:xfrm>
          <a:prstGeom prst="rect">
            <a:avLst/>
          </a:prstGeom>
        </p:spPr>
        <p:txBody>
          <a:bodyPr wrap="square" lIns="0" tIns="0" rIns="0" bIns="0" rtlCol="0">
            <a:noAutofit/>
          </a:bodyPr>
          <a:lstStyle/>
          <a:p>
            <a:pPr algn="ctr" defTabSz="431990">
              <a:spcBef>
                <a:spcPts val="600"/>
              </a:spcBef>
              <a:defRPr/>
            </a:pPr>
            <a:r>
              <a:rPr lang="en-US" sz="1000" dirty="0">
                <a:solidFill>
                  <a:srgbClr val="00204D"/>
                </a:solidFill>
                <a:latin typeface="Arial"/>
              </a:rPr>
              <a:t>Ideal</a:t>
            </a:r>
          </a:p>
        </p:txBody>
      </p:sp>
      <p:pic>
        <p:nvPicPr>
          <p:cNvPr id="62" name="Graphic 188">
            <a:extLst>
              <a:ext uri="{FF2B5EF4-FFF2-40B4-BE49-F238E27FC236}">
                <a16:creationId xmlns:a16="http://schemas.microsoft.com/office/drawing/2014/main" id="{DBD0731D-5B92-40A7-939B-2A67DB2287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12210" y="1059247"/>
            <a:ext cx="804669" cy="804667"/>
          </a:xfrm>
          <a:prstGeom prst="rect">
            <a:avLst/>
          </a:prstGeom>
        </p:spPr>
      </p:pic>
      <p:pic>
        <p:nvPicPr>
          <p:cNvPr id="63" name="Graphic 209">
            <a:extLst>
              <a:ext uri="{FF2B5EF4-FFF2-40B4-BE49-F238E27FC236}">
                <a16:creationId xmlns:a16="http://schemas.microsoft.com/office/drawing/2014/main" id="{B5304967-D759-458D-89E2-FF7077525DA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0720" y="1163408"/>
            <a:ext cx="721493" cy="721491"/>
          </a:xfrm>
          <a:prstGeom prst="rect">
            <a:avLst/>
          </a:prstGeom>
        </p:spPr>
      </p:pic>
      <p:pic>
        <p:nvPicPr>
          <p:cNvPr id="64" name="Graphic 192">
            <a:extLst>
              <a:ext uri="{FF2B5EF4-FFF2-40B4-BE49-F238E27FC236}">
                <a16:creationId xmlns:a16="http://schemas.microsoft.com/office/drawing/2014/main" id="{CB037CA4-C9DA-4B2E-A0AE-F27E473000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66797" y="1106142"/>
            <a:ext cx="804670" cy="804668"/>
          </a:xfrm>
          <a:prstGeom prst="rect">
            <a:avLst/>
          </a:prstGeom>
        </p:spPr>
      </p:pic>
      <p:sp>
        <p:nvSpPr>
          <p:cNvPr id="66" name="Right Arrow 68">
            <a:extLst>
              <a:ext uri="{FF2B5EF4-FFF2-40B4-BE49-F238E27FC236}">
                <a16:creationId xmlns:a16="http://schemas.microsoft.com/office/drawing/2014/main" id="{78B48990-1568-4FF1-BD2E-3A84861B7ECE}"/>
              </a:ext>
            </a:extLst>
          </p:cNvPr>
          <p:cNvSpPr/>
          <p:nvPr/>
        </p:nvSpPr>
        <p:spPr>
          <a:xfrm>
            <a:off x="323509" y="1904338"/>
            <a:ext cx="1108626" cy="505647"/>
          </a:xfrm>
          <a:prstGeom prst="rightArrow">
            <a:avLst>
              <a:gd name="adj1" fmla="val 50000"/>
              <a:gd name="adj2" fmla="val 71827"/>
            </a:avLst>
          </a:prstGeom>
          <a:gradFill>
            <a:gsLst>
              <a:gs pos="0">
                <a:schemeClr val="accent1">
                  <a:lumMod val="5000"/>
                  <a:lumOff val="95000"/>
                  <a:alpha val="0"/>
                </a:schemeClr>
              </a:gs>
              <a:gs pos="100000">
                <a:schemeClr val="bg2">
                  <a:lumMod val="50000"/>
                  <a:lumOff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ru-RU" dirty="0">
              <a:solidFill>
                <a:srgbClr val="FFFFFF"/>
              </a:solidFill>
              <a:latin typeface="Arial"/>
            </a:endParaRPr>
          </a:p>
        </p:txBody>
      </p:sp>
      <p:sp>
        <p:nvSpPr>
          <p:cNvPr id="67" name="Right Arrow 68">
            <a:extLst>
              <a:ext uri="{FF2B5EF4-FFF2-40B4-BE49-F238E27FC236}">
                <a16:creationId xmlns:a16="http://schemas.microsoft.com/office/drawing/2014/main" id="{2B9FB7C2-6B9B-40CE-8BD6-5F02D0FB0C78}"/>
              </a:ext>
            </a:extLst>
          </p:cNvPr>
          <p:cNvSpPr/>
          <p:nvPr/>
        </p:nvSpPr>
        <p:spPr>
          <a:xfrm>
            <a:off x="323509" y="2542415"/>
            <a:ext cx="1108626" cy="505647"/>
          </a:xfrm>
          <a:prstGeom prst="rightArrow">
            <a:avLst>
              <a:gd name="adj1" fmla="val 50000"/>
              <a:gd name="adj2" fmla="val 71827"/>
            </a:avLst>
          </a:prstGeom>
          <a:gradFill>
            <a:gsLst>
              <a:gs pos="0">
                <a:schemeClr val="accent1">
                  <a:lumMod val="5000"/>
                  <a:lumOff val="95000"/>
                  <a:alpha val="0"/>
                </a:schemeClr>
              </a:gs>
              <a:gs pos="100000">
                <a:schemeClr val="bg2">
                  <a:lumMod val="50000"/>
                  <a:lumOff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ru-RU" dirty="0">
              <a:solidFill>
                <a:srgbClr val="FFFFFF"/>
              </a:solidFill>
              <a:latin typeface="Arial"/>
            </a:endParaRPr>
          </a:p>
        </p:txBody>
      </p:sp>
      <p:cxnSp>
        <p:nvCxnSpPr>
          <p:cNvPr id="27" name="Straight Connector 80">
            <a:extLst>
              <a:ext uri="{FF2B5EF4-FFF2-40B4-BE49-F238E27FC236}">
                <a16:creationId xmlns:a16="http://schemas.microsoft.com/office/drawing/2014/main" id="{1D011AC5-C468-4B49-8116-FD6370BB658C}"/>
              </a:ext>
            </a:extLst>
          </p:cNvPr>
          <p:cNvCxnSpPr>
            <a:cxnSpLocks/>
          </p:cNvCxnSpPr>
          <p:nvPr/>
        </p:nvCxnSpPr>
        <p:spPr>
          <a:xfrm flipH="1">
            <a:off x="113485" y="2571749"/>
            <a:ext cx="8613520" cy="1"/>
          </a:xfrm>
          <a:prstGeom prst="line">
            <a:avLst/>
          </a:prstGeom>
          <a:ln w="3175">
            <a:gradFill flip="none" rotWithShape="1">
              <a:gsLst>
                <a:gs pos="100000">
                  <a:schemeClr val="bg1"/>
                </a:gs>
                <a:gs pos="20000">
                  <a:schemeClr val="bg2">
                    <a:lumMod val="25000"/>
                    <a:lumOff val="75000"/>
                  </a:schemeClr>
                </a:gs>
                <a:gs pos="0">
                  <a:schemeClr val="accent1">
                    <a:lumMod val="5000"/>
                    <a:lumOff val="95000"/>
                  </a:schemeClr>
                </a:gs>
                <a:gs pos="80000">
                  <a:schemeClr val="bg2">
                    <a:lumMod val="25000"/>
                    <a:lumOff val="75000"/>
                  </a:schemeClr>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3" name="object 2">
            <a:extLst>
              <a:ext uri="{FF2B5EF4-FFF2-40B4-BE49-F238E27FC236}">
                <a16:creationId xmlns:a16="http://schemas.microsoft.com/office/drawing/2014/main" id="{E2FEF2C5-7727-BDF1-8609-8D17092818CC}"/>
              </a:ext>
            </a:extLst>
          </p:cNvPr>
          <p:cNvSpPr txBox="1">
            <a:spLocks/>
          </p:cNvSpPr>
          <p:nvPr/>
        </p:nvSpPr>
        <p:spPr>
          <a:xfrm>
            <a:off x="361899" y="85966"/>
            <a:ext cx="8365106" cy="443070"/>
          </a:xfrm>
          <a:prstGeom prst="rect">
            <a:avLst/>
          </a:prstGeom>
        </p:spPr>
        <p:txBody>
          <a:bodyPr vert="horz" wrap="square" lIns="0" tIns="12065" rIns="0" bIns="0" rtlCol="0" anchor="t" anchorCtr="0">
            <a:spAutoFit/>
          </a:bodyPr>
          <a:lstStyle>
            <a:lvl1pPr algn="l" defTabSz="685800" rtl="0" eaLnBrk="1" latinLnBrk="0" hangingPunct="1">
              <a:lnSpc>
                <a:spcPct val="90000"/>
              </a:lnSpc>
              <a:spcBef>
                <a:spcPct val="0"/>
              </a:spcBef>
              <a:buNone/>
              <a:defRPr sz="3600" b="0" kern="1200">
                <a:solidFill>
                  <a:schemeClr val="bg2"/>
                </a:solidFill>
                <a:latin typeface="+mj-lt"/>
                <a:ea typeface="+mj-ea"/>
                <a:cs typeface="+mj-cs"/>
              </a:defRPr>
            </a:lvl1pPr>
          </a:lstStyle>
          <a:p>
            <a:pPr marL="12700">
              <a:lnSpc>
                <a:spcPct val="100000"/>
              </a:lnSpc>
              <a:spcBef>
                <a:spcPts val="95"/>
              </a:spcBef>
            </a:pPr>
            <a:r>
              <a:rPr lang="en-US" altLang="zh-TW" sz="2800" b="1" dirty="0"/>
              <a:t>ACPC EDR </a:t>
            </a:r>
            <a:r>
              <a:rPr lang="zh-TW" altLang="en-US" sz="2800" b="1" dirty="0"/>
              <a:t>端點自動偵測與回應</a:t>
            </a:r>
            <a:endParaRPr lang="zh-TW" altLang="en-US" sz="2800" b="1" spc="-5"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44161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9D48B-306F-E99F-EDF5-6D5B581CE571}"/>
            </a:ext>
          </a:extLst>
        </p:cNvPr>
        <p:cNvGrpSpPr/>
        <p:nvPr/>
      </p:nvGrpSpPr>
      <p:grpSpPr>
        <a:xfrm>
          <a:off x="0" y="0"/>
          <a:ext cx="0" cy="0"/>
          <a:chOff x="0" y="0"/>
          <a:chExt cx="0" cy="0"/>
        </a:xfrm>
      </p:grpSpPr>
      <p:sp>
        <p:nvSpPr>
          <p:cNvPr id="5" name="文字方塊 4">
            <a:extLst>
              <a:ext uri="{FF2B5EF4-FFF2-40B4-BE49-F238E27FC236}">
                <a16:creationId xmlns:a16="http://schemas.microsoft.com/office/drawing/2014/main" id="{7DD406DF-81D5-97DC-362B-A4F3E021A695}"/>
              </a:ext>
            </a:extLst>
          </p:cNvPr>
          <p:cNvSpPr txBox="1"/>
          <p:nvPr/>
        </p:nvSpPr>
        <p:spPr>
          <a:xfrm>
            <a:off x="252000" y="1371085"/>
            <a:ext cx="1981200" cy="1384995"/>
          </a:xfrm>
          <a:prstGeom prst="rect">
            <a:avLst/>
          </a:prstGeom>
          <a:solidFill>
            <a:schemeClr val="accent5">
              <a:lumMod val="40000"/>
              <a:lumOff val="60000"/>
            </a:schemeClr>
          </a:solidFill>
        </p:spPr>
        <p:txBody>
          <a:bodyPr wrap="square" rtlCol="0">
            <a:spAutoFit/>
          </a:bodyPr>
          <a:lstStyle/>
          <a:p>
            <a:r>
              <a:rPr lang="en-US" altLang="zh-TW" sz="1200" dirty="0"/>
              <a:t>1. </a:t>
            </a:r>
            <a:r>
              <a:rPr lang="zh-TW" altLang="en-US" sz="1200" dirty="0"/>
              <a:t>偵測安全事件。</a:t>
            </a:r>
          </a:p>
          <a:p>
            <a:endParaRPr lang="zh-TW" altLang="en-US" sz="1200" dirty="0"/>
          </a:p>
          <a:p>
            <a:r>
              <a:rPr lang="en-US" altLang="zh-TW" sz="1200" dirty="0"/>
              <a:t>2. </a:t>
            </a:r>
            <a:r>
              <a:rPr lang="zh-TW" altLang="en-US" sz="1200" dirty="0"/>
              <a:t>包含端點的事件。</a:t>
            </a:r>
          </a:p>
          <a:p>
            <a:endParaRPr lang="zh-TW" altLang="en-US" sz="1200" dirty="0"/>
          </a:p>
          <a:p>
            <a:r>
              <a:rPr lang="en-US" altLang="zh-TW" sz="1200" dirty="0"/>
              <a:t>3. </a:t>
            </a:r>
            <a:r>
              <a:rPr lang="zh-TW" altLang="en-US" sz="1200" dirty="0"/>
              <a:t>調查安全事件。</a:t>
            </a:r>
          </a:p>
          <a:p>
            <a:endParaRPr lang="zh-TW" altLang="en-US" sz="1200" dirty="0"/>
          </a:p>
          <a:p>
            <a:r>
              <a:rPr lang="en-US" altLang="zh-TW" sz="1200" dirty="0"/>
              <a:t>4. </a:t>
            </a:r>
            <a:r>
              <a:rPr lang="zh-TW" altLang="en-US" sz="1200" dirty="0"/>
              <a:t>提供補救指導</a:t>
            </a:r>
            <a:endParaRPr lang="zh-TW" altLang="en-US" dirty="0"/>
          </a:p>
        </p:txBody>
      </p:sp>
      <p:pic>
        <p:nvPicPr>
          <p:cNvPr id="3" name="圖片 2" descr="一張含有 文字, 軟體, 電腦圖示, 網頁 的圖片&#10;&#10;AI 產生的內容可能不正確。">
            <a:extLst>
              <a:ext uri="{FF2B5EF4-FFF2-40B4-BE49-F238E27FC236}">
                <a16:creationId xmlns:a16="http://schemas.microsoft.com/office/drawing/2014/main" id="{BA83CADE-4217-BB3F-8990-CEB36BDAA2CE}"/>
              </a:ext>
            </a:extLst>
          </p:cNvPr>
          <p:cNvPicPr>
            <a:picLocks noChangeAspect="1"/>
          </p:cNvPicPr>
          <p:nvPr/>
        </p:nvPicPr>
        <p:blipFill>
          <a:blip r:embed="rId3"/>
          <a:stretch>
            <a:fillRect/>
          </a:stretch>
        </p:blipFill>
        <p:spPr>
          <a:xfrm>
            <a:off x="2009248" y="674798"/>
            <a:ext cx="7071997" cy="4004158"/>
          </a:xfrm>
          <a:prstGeom prst="rect">
            <a:avLst/>
          </a:prstGeom>
        </p:spPr>
      </p:pic>
      <p:sp>
        <p:nvSpPr>
          <p:cNvPr id="15" name="標題 14">
            <a:extLst>
              <a:ext uri="{FF2B5EF4-FFF2-40B4-BE49-F238E27FC236}">
                <a16:creationId xmlns:a16="http://schemas.microsoft.com/office/drawing/2014/main" id="{3F0C064C-9E6B-A2B9-6318-3F39FD9EB552}"/>
              </a:ext>
            </a:extLst>
          </p:cNvPr>
          <p:cNvSpPr>
            <a:spLocks noGrp="1"/>
          </p:cNvSpPr>
          <p:nvPr>
            <p:ph type="title"/>
          </p:nvPr>
        </p:nvSpPr>
        <p:spPr/>
        <p:txBody>
          <a:bodyPr/>
          <a:lstStyle/>
          <a:p>
            <a:r>
              <a:rPr lang="en-US" altLang="zh-TW" dirty="0"/>
              <a:t>Acronis Cyber Protect Cloud EDR</a:t>
            </a:r>
            <a:endParaRPr lang="zh-TW" altLang="en-US" dirty="0"/>
          </a:p>
        </p:txBody>
      </p:sp>
      <p:sp>
        <p:nvSpPr>
          <p:cNvPr id="17" name="文字版面配置區 16">
            <a:extLst>
              <a:ext uri="{FF2B5EF4-FFF2-40B4-BE49-F238E27FC236}">
                <a16:creationId xmlns:a16="http://schemas.microsoft.com/office/drawing/2014/main" id="{F2AC3E94-FA06-0C28-EF3E-2BBE507D485B}"/>
              </a:ext>
            </a:extLst>
          </p:cNvPr>
          <p:cNvSpPr>
            <a:spLocks noGrp="1"/>
          </p:cNvSpPr>
          <p:nvPr>
            <p:ph type="body" sz="quarter" idx="12"/>
          </p:nvPr>
        </p:nvSpPr>
        <p:spPr/>
        <p:txBody>
          <a:bodyPr/>
          <a:lstStyle/>
          <a:p>
            <a:endParaRPr lang="zh-TW" altLang="en-US"/>
          </a:p>
        </p:txBody>
      </p:sp>
      <p:sp>
        <p:nvSpPr>
          <p:cNvPr id="18" name="文字版面配置區 17">
            <a:extLst>
              <a:ext uri="{FF2B5EF4-FFF2-40B4-BE49-F238E27FC236}">
                <a16:creationId xmlns:a16="http://schemas.microsoft.com/office/drawing/2014/main" id="{6E1606BC-009D-A47B-A190-6AF6C3A2BB18}"/>
              </a:ext>
            </a:extLst>
          </p:cNvPr>
          <p:cNvSpPr>
            <a:spLocks noGrp="1"/>
          </p:cNvSpPr>
          <p:nvPr>
            <p:ph type="body" sz="quarter" idx="13"/>
          </p:nvPr>
        </p:nvSpPr>
        <p:spPr/>
        <p:txBody>
          <a:bodyPr/>
          <a:lstStyle/>
          <a:p>
            <a:endParaRPr lang="zh-TW" altLang="en-US"/>
          </a:p>
        </p:txBody>
      </p:sp>
      <p:sp>
        <p:nvSpPr>
          <p:cNvPr id="19" name="文字版面配置區 18">
            <a:extLst>
              <a:ext uri="{FF2B5EF4-FFF2-40B4-BE49-F238E27FC236}">
                <a16:creationId xmlns:a16="http://schemas.microsoft.com/office/drawing/2014/main" id="{F964F064-A005-96E6-4E03-F00B122969DF}"/>
              </a:ext>
            </a:extLst>
          </p:cNvPr>
          <p:cNvSpPr>
            <a:spLocks noGrp="1"/>
          </p:cNvSpPr>
          <p:nvPr>
            <p:ph type="body" sz="quarter" idx="15"/>
          </p:nvPr>
        </p:nvSpPr>
        <p:spPr/>
        <p:txBody>
          <a:bodyPr/>
          <a:lstStyle/>
          <a:p>
            <a:endParaRPr lang="zh-TW" altLang="en-US"/>
          </a:p>
        </p:txBody>
      </p:sp>
      <p:sp>
        <p:nvSpPr>
          <p:cNvPr id="20" name="文字版面配置區 19">
            <a:extLst>
              <a:ext uri="{FF2B5EF4-FFF2-40B4-BE49-F238E27FC236}">
                <a16:creationId xmlns:a16="http://schemas.microsoft.com/office/drawing/2014/main" id="{1C86D690-E075-87E9-F6E9-217B1B49510F}"/>
              </a:ext>
            </a:extLst>
          </p:cNvPr>
          <p:cNvSpPr>
            <a:spLocks noGrp="1"/>
          </p:cNvSpPr>
          <p:nvPr>
            <p:ph type="body" sz="quarter" idx="16"/>
          </p:nvPr>
        </p:nvSpPr>
        <p:spPr/>
        <p:txBody>
          <a:bodyPr/>
          <a:lstStyle/>
          <a:p>
            <a:endParaRPr lang="zh-TW" altLang="en-US"/>
          </a:p>
        </p:txBody>
      </p:sp>
      <p:sp>
        <p:nvSpPr>
          <p:cNvPr id="21" name="文字版面配置區 20">
            <a:extLst>
              <a:ext uri="{FF2B5EF4-FFF2-40B4-BE49-F238E27FC236}">
                <a16:creationId xmlns:a16="http://schemas.microsoft.com/office/drawing/2014/main" id="{9E3B4051-423A-128C-ADDD-9E59BAD60664}"/>
              </a:ext>
            </a:extLst>
          </p:cNvPr>
          <p:cNvSpPr>
            <a:spLocks noGrp="1"/>
          </p:cNvSpPr>
          <p:nvPr>
            <p:ph type="body" sz="quarter" idx="20"/>
          </p:nvPr>
        </p:nvSpPr>
        <p:spPr/>
        <p:txBody>
          <a:bodyPr/>
          <a:lstStyle/>
          <a:p>
            <a:endParaRPr lang="zh-TW" altLang="en-US"/>
          </a:p>
        </p:txBody>
      </p:sp>
      <p:sp>
        <p:nvSpPr>
          <p:cNvPr id="22" name="文字版面配置區 21">
            <a:extLst>
              <a:ext uri="{FF2B5EF4-FFF2-40B4-BE49-F238E27FC236}">
                <a16:creationId xmlns:a16="http://schemas.microsoft.com/office/drawing/2014/main" id="{9CFB9894-7561-74B9-2144-46C94F4330ED}"/>
              </a:ext>
            </a:extLst>
          </p:cNvPr>
          <p:cNvSpPr>
            <a:spLocks noGrp="1"/>
          </p:cNvSpPr>
          <p:nvPr>
            <p:ph type="body" sz="quarter" idx="28"/>
          </p:nvPr>
        </p:nvSpPr>
        <p:spPr/>
        <p:txBody>
          <a:bodyPr/>
          <a:lstStyle/>
          <a:p>
            <a:endParaRPr lang="zh-TW" altLang="en-US"/>
          </a:p>
        </p:txBody>
      </p:sp>
      <p:sp>
        <p:nvSpPr>
          <p:cNvPr id="23" name="文字版面配置區 22">
            <a:extLst>
              <a:ext uri="{FF2B5EF4-FFF2-40B4-BE49-F238E27FC236}">
                <a16:creationId xmlns:a16="http://schemas.microsoft.com/office/drawing/2014/main" id="{B2956487-6B98-D304-976C-D0149B6BC9F8}"/>
              </a:ext>
            </a:extLst>
          </p:cNvPr>
          <p:cNvSpPr>
            <a:spLocks noGrp="1"/>
          </p:cNvSpPr>
          <p:nvPr>
            <p:ph type="body" sz="quarter" idx="29"/>
          </p:nvPr>
        </p:nvSpPr>
        <p:spPr/>
        <p:txBody>
          <a:bodyPr/>
          <a:lstStyle/>
          <a:p>
            <a:endParaRPr lang="zh-TW" altLang="en-US"/>
          </a:p>
        </p:txBody>
      </p:sp>
      <p:sp>
        <p:nvSpPr>
          <p:cNvPr id="24" name="文字版面配置區 23">
            <a:extLst>
              <a:ext uri="{FF2B5EF4-FFF2-40B4-BE49-F238E27FC236}">
                <a16:creationId xmlns:a16="http://schemas.microsoft.com/office/drawing/2014/main" id="{3F7A3D9F-D45D-52DC-E75D-52444924D9E5}"/>
              </a:ext>
            </a:extLst>
          </p:cNvPr>
          <p:cNvSpPr>
            <a:spLocks noGrp="1"/>
          </p:cNvSpPr>
          <p:nvPr>
            <p:ph type="body" sz="quarter" idx="30"/>
          </p:nvPr>
        </p:nvSpPr>
        <p:spPr/>
        <p:txBody>
          <a:bodyPr/>
          <a:lstStyle/>
          <a:p>
            <a:endParaRPr lang="zh-TW" altLang="en-US"/>
          </a:p>
        </p:txBody>
      </p:sp>
      <p:sp>
        <p:nvSpPr>
          <p:cNvPr id="25" name="文字版面配置區 24">
            <a:extLst>
              <a:ext uri="{FF2B5EF4-FFF2-40B4-BE49-F238E27FC236}">
                <a16:creationId xmlns:a16="http://schemas.microsoft.com/office/drawing/2014/main" id="{71788707-04D5-BEBF-166D-AEA92594532D}"/>
              </a:ext>
            </a:extLst>
          </p:cNvPr>
          <p:cNvSpPr>
            <a:spLocks noGrp="1"/>
          </p:cNvSpPr>
          <p:nvPr>
            <p:ph type="body" sz="quarter" idx="31"/>
          </p:nvPr>
        </p:nvSpPr>
        <p:spPr/>
        <p:txBody>
          <a:bodyPr/>
          <a:lstStyle/>
          <a:p>
            <a:endParaRPr lang="zh-TW" altLang="en-US"/>
          </a:p>
        </p:txBody>
      </p:sp>
      <p:sp>
        <p:nvSpPr>
          <p:cNvPr id="7" name="矩形 6">
            <a:extLst>
              <a:ext uri="{FF2B5EF4-FFF2-40B4-BE49-F238E27FC236}">
                <a16:creationId xmlns:a16="http://schemas.microsoft.com/office/drawing/2014/main" id="{BC8C8E6E-1F9C-68F8-FFF3-BC06F6BC43F4}"/>
              </a:ext>
            </a:extLst>
          </p:cNvPr>
          <p:cNvSpPr/>
          <p:nvPr/>
        </p:nvSpPr>
        <p:spPr>
          <a:xfrm>
            <a:off x="2009248" y="950913"/>
            <a:ext cx="3934351" cy="2934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err="1">
              <a:noFill/>
            </a:endParaRPr>
          </a:p>
        </p:txBody>
      </p:sp>
      <p:sp>
        <p:nvSpPr>
          <p:cNvPr id="8" name="矩形 7">
            <a:extLst>
              <a:ext uri="{FF2B5EF4-FFF2-40B4-BE49-F238E27FC236}">
                <a16:creationId xmlns:a16="http://schemas.microsoft.com/office/drawing/2014/main" id="{D94F3CAB-E952-0C07-C238-9F79475D4996}"/>
              </a:ext>
            </a:extLst>
          </p:cNvPr>
          <p:cNvSpPr/>
          <p:nvPr/>
        </p:nvSpPr>
        <p:spPr>
          <a:xfrm>
            <a:off x="2038501" y="1534088"/>
            <a:ext cx="1825288" cy="18724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err="1">
              <a:noFill/>
            </a:endParaRPr>
          </a:p>
        </p:txBody>
      </p:sp>
      <p:sp>
        <p:nvSpPr>
          <p:cNvPr id="9" name="矩形 8">
            <a:extLst>
              <a:ext uri="{FF2B5EF4-FFF2-40B4-BE49-F238E27FC236}">
                <a16:creationId xmlns:a16="http://schemas.microsoft.com/office/drawing/2014/main" id="{907DCB7B-720D-6E1D-F61F-E0B02DDA89C2}"/>
              </a:ext>
            </a:extLst>
          </p:cNvPr>
          <p:cNvSpPr/>
          <p:nvPr/>
        </p:nvSpPr>
        <p:spPr>
          <a:xfrm>
            <a:off x="2038501" y="3487272"/>
            <a:ext cx="1825288" cy="11916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err="1">
              <a:noFill/>
            </a:endParaRPr>
          </a:p>
        </p:txBody>
      </p:sp>
      <p:sp>
        <p:nvSpPr>
          <p:cNvPr id="10" name="矩形 9">
            <a:extLst>
              <a:ext uri="{FF2B5EF4-FFF2-40B4-BE49-F238E27FC236}">
                <a16:creationId xmlns:a16="http://schemas.microsoft.com/office/drawing/2014/main" id="{C86E5568-53FF-592A-7E98-8CAFC31E6014}"/>
              </a:ext>
            </a:extLst>
          </p:cNvPr>
          <p:cNvSpPr/>
          <p:nvPr/>
        </p:nvSpPr>
        <p:spPr>
          <a:xfrm>
            <a:off x="3863789" y="2470337"/>
            <a:ext cx="3241710" cy="22086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err="1">
              <a:noFill/>
            </a:endParaRPr>
          </a:p>
        </p:txBody>
      </p:sp>
    </p:spTree>
    <p:extLst>
      <p:ext uri="{BB962C8B-B14F-4D97-AF65-F5344CB8AC3E}">
        <p14:creationId xmlns:p14="http://schemas.microsoft.com/office/powerpoint/2010/main" val="1343974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296008-9845-80E7-4D9C-173F5B8AF147}"/>
              </a:ext>
            </a:extLst>
          </p:cNvPr>
          <p:cNvGrpSpPr/>
          <p:nvPr/>
        </p:nvGrpSpPr>
        <p:grpSpPr>
          <a:xfrm>
            <a:off x="0" y="1"/>
            <a:ext cx="9144000" cy="5143502"/>
            <a:chOff x="0" y="0"/>
            <a:chExt cx="12192000" cy="6858002"/>
          </a:xfrm>
        </p:grpSpPr>
        <p:sp>
          <p:nvSpPr>
            <p:cNvPr id="3" name="Rectangle 2">
              <a:extLst>
                <a:ext uri="{FF2B5EF4-FFF2-40B4-BE49-F238E27FC236}">
                  <a16:creationId xmlns:a16="http://schemas.microsoft.com/office/drawing/2014/main" id="{C6815932-E821-55AC-CC3B-EC13BA459132}"/>
                </a:ext>
              </a:extLst>
            </p:cNvPr>
            <p:cNvSpPr/>
            <p:nvPr userDrawn="1"/>
          </p:nvSpPr>
          <p:spPr>
            <a:xfrm>
              <a:off x="0" y="0"/>
              <a:ext cx="12192000" cy="6858000"/>
            </a:xfrm>
            <a:prstGeom prst="rect">
              <a:avLst/>
            </a:prstGeom>
            <a:gradFill>
              <a:gsLst>
                <a:gs pos="70000">
                  <a:srgbClr val="0C2090"/>
                </a:gs>
                <a:gs pos="0">
                  <a:schemeClr val="bg2"/>
                </a:gs>
                <a:gs pos="100000">
                  <a:srgbClr val="1920D6"/>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defRPr/>
              </a:pPr>
              <a:endParaRPr lang="en-US" sz="4267" dirty="0">
                <a:solidFill>
                  <a:srgbClr val="00204D"/>
                </a:solidFill>
                <a:latin typeface="Arial"/>
              </a:endParaRPr>
            </a:p>
          </p:txBody>
        </p:sp>
        <p:pic>
          <p:nvPicPr>
            <p:cNvPr id="11" name="Picture 10">
              <a:extLst>
                <a:ext uri="{FF2B5EF4-FFF2-40B4-BE49-F238E27FC236}">
                  <a16:creationId xmlns:a16="http://schemas.microsoft.com/office/drawing/2014/main" id="{86592E1A-7EC4-09D7-871F-164DD843DCC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 y="3"/>
              <a:ext cx="12190516" cy="6857999"/>
            </a:xfrm>
            <a:prstGeom prst="rect">
              <a:avLst/>
            </a:prstGeom>
          </p:spPr>
        </p:pic>
        <p:sp>
          <p:nvSpPr>
            <p:cNvPr id="12" name="Rectangle 11">
              <a:extLst>
                <a:ext uri="{FF2B5EF4-FFF2-40B4-BE49-F238E27FC236}">
                  <a16:creationId xmlns:a16="http://schemas.microsoft.com/office/drawing/2014/main" id="{6A87F0B6-58BD-586E-3D2B-88C7A464C2FC}"/>
                </a:ext>
              </a:extLst>
            </p:cNvPr>
            <p:cNvSpPr/>
            <p:nvPr userDrawn="1"/>
          </p:nvSpPr>
          <p:spPr>
            <a:xfrm>
              <a:off x="2" y="2"/>
              <a:ext cx="12190516" cy="6857999"/>
            </a:xfrm>
            <a:prstGeom prst="rect">
              <a:avLst/>
            </a:prstGeom>
            <a:gradFill>
              <a:gsLst>
                <a:gs pos="50000">
                  <a:srgbClr val="0C2090">
                    <a:alpha val="80000"/>
                  </a:srgbClr>
                </a:gs>
                <a:gs pos="0">
                  <a:schemeClr val="bg2">
                    <a:alpha val="80000"/>
                  </a:schemeClr>
                </a:gs>
                <a:gs pos="100000">
                  <a:srgbClr val="1920D6">
                    <a:alpha val="0"/>
                  </a:srgb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defRPr/>
              </a:pPr>
              <a:endParaRPr lang="en-US" sz="3200" dirty="0">
                <a:solidFill>
                  <a:srgbClr val="00204D"/>
                </a:solidFill>
                <a:latin typeface="Arial"/>
              </a:endParaRPr>
            </a:p>
          </p:txBody>
        </p:sp>
      </p:grpSp>
      <p:pic>
        <p:nvPicPr>
          <p:cNvPr id="13" name="Graphic 12">
            <a:extLst>
              <a:ext uri="{FF2B5EF4-FFF2-40B4-BE49-F238E27FC236}">
                <a16:creationId xmlns:a16="http://schemas.microsoft.com/office/drawing/2014/main" id="{A9A81880-2D73-2529-602F-18092F6CC6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55501" y="417873"/>
            <a:ext cx="1310083" cy="323999"/>
          </a:xfrm>
          <a:prstGeom prst="rect">
            <a:avLst/>
          </a:prstGeom>
        </p:spPr>
      </p:pic>
      <p:sp>
        <p:nvSpPr>
          <p:cNvPr id="19" name="Text Placeholder 20">
            <a:extLst>
              <a:ext uri="{FF2B5EF4-FFF2-40B4-BE49-F238E27FC236}">
                <a16:creationId xmlns:a16="http://schemas.microsoft.com/office/drawing/2014/main" id="{3151524D-A4BB-4B75-827E-CEAB41C659B9}"/>
              </a:ext>
            </a:extLst>
          </p:cNvPr>
          <p:cNvSpPr txBox="1">
            <a:spLocks/>
          </p:cNvSpPr>
          <p:nvPr/>
        </p:nvSpPr>
        <p:spPr>
          <a:xfrm>
            <a:off x="5921583" y="910800"/>
            <a:ext cx="2844000" cy="396000"/>
          </a:xfrm>
          <a:prstGeom prst="rect">
            <a:avLst/>
          </a:prstGeom>
        </p:spPr>
        <p:txBody>
          <a:bodyPr wrap="square" lIns="0" tIns="0" rIns="0" bIns="0" anchor="ctr">
            <a:noAutofit/>
          </a:bodyPr>
          <a:lstStyle>
            <a:lvl1pPr marL="0" indent="0" algn="ctr" defTabSz="685800" rtl="0" eaLnBrk="1" latinLnBrk="0" hangingPunct="1">
              <a:lnSpc>
                <a:spcPct val="90000"/>
              </a:lnSpc>
              <a:spcBef>
                <a:spcPts val="0"/>
              </a:spcBef>
              <a:buFont typeface="Arial" panose="020B0604020202020204" pitchFamily="34" charset="0"/>
              <a:buNone/>
              <a:defRPr sz="1800" b="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defTabSz="685766">
              <a:lnSpc>
                <a:spcPct val="100000"/>
              </a:lnSpc>
              <a:defRPr/>
            </a:pPr>
            <a:r>
              <a:rPr lang="zh-TW" altLang="en-US" sz="1600" b="0" dirty="0">
                <a:solidFill>
                  <a:srgbClr val="FFFFFF"/>
                </a:solidFill>
                <a:latin typeface="Arial"/>
              </a:rPr>
              <a:t>高級安全性 </a:t>
            </a:r>
            <a:r>
              <a:rPr lang="en-US" altLang="zh-TW" sz="1600" b="0" dirty="0">
                <a:solidFill>
                  <a:srgbClr val="FFFFFF"/>
                </a:solidFill>
                <a:latin typeface="Arial"/>
              </a:rPr>
              <a:t>+ </a:t>
            </a:r>
            <a:r>
              <a:rPr lang="zh-TW" altLang="en-US" sz="1600" b="0" dirty="0">
                <a:solidFill>
                  <a:srgbClr val="FFFFFF"/>
                </a:solidFill>
                <a:latin typeface="Arial"/>
              </a:rPr>
              <a:t>端點檢測和響應 </a:t>
            </a:r>
            <a:r>
              <a:rPr lang="en-US" altLang="zh-TW" sz="1600" b="0" dirty="0">
                <a:solidFill>
                  <a:srgbClr val="FFFFFF"/>
                </a:solidFill>
                <a:latin typeface="Arial"/>
              </a:rPr>
              <a:t>(EDR)</a:t>
            </a:r>
            <a:endParaRPr lang="bg-BG" sz="1600" b="0" dirty="0">
              <a:solidFill>
                <a:srgbClr val="FFFFFF"/>
              </a:solidFill>
              <a:latin typeface="Arial"/>
            </a:endParaRPr>
          </a:p>
        </p:txBody>
      </p:sp>
      <p:sp>
        <p:nvSpPr>
          <p:cNvPr id="31" name="Rectangle 30">
            <a:extLst>
              <a:ext uri="{FF2B5EF4-FFF2-40B4-BE49-F238E27FC236}">
                <a16:creationId xmlns:a16="http://schemas.microsoft.com/office/drawing/2014/main" id="{DFD6D4C2-3892-4914-8506-D87893F765B7}"/>
              </a:ext>
            </a:extLst>
          </p:cNvPr>
          <p:cNvSpPr/>
          <p:nvPr/>
        </p:nvSpPr>
        <p:spPr>
          <a:xfrm>
            <a:off x="385201" y="1598400"/>
            <a:ext cx="8380383" cy="230832"/>
          </a:xfrm>
          <a:prstGeom prst="rect">
            <a:avLst/>
          </a:prstGeom>
        </p:spPr>
        <p:txBody>
          <a:bodyPr wrap="square" lIns="0" tIns="0" rIns="0" bIns="0">
            <a:spAutoFit/>
          </a:bodyPr>
          <a:lstStyle/>
          <a:p>
            <a:pPr defTabSz="457178">
              <a:defRPr/>
            </a:pPr>
            <a:r>
              <a:rPr lang="zh-TW" altLang="en-US" sz="1500" dirty="0">
                <a:solidFill>
                  <a:srgbClr val="00204D">
                    <a:lumMod val="25000"/>
                    <a:lumOff val="75000"/>
                  </a:srgbClr>
                </a:solidFill>
                <a:latin typeface="Arial"/>
              </a:rPr>
              <a:t>調查工作和預先整合的識別、保護和恢復功能 防護任何漏掉的</a:t>
            </a:r>
            <a:r>
              <a:rPr lang="zh-TW" altLang="en-US" sz="1500" spc="-10" dirty="0">
                <a:solidFill>
                  <a:srgbClr val="00204D">
                    <a:lumMod val="25000"/>
                    <a:lumOff val="75000"/>
                  </a:srgbClr>
                </a:solidFill>
                <a:latin typeface="Arial"/>
              </a:rPr>
              <a:t>端點防禦</a:t>
            </a:r>
          </a:p>
        </p:txBody>
      </p:sp>
      <p:grpSp>
        <p:nvGrpSpPr>
          <p:cNvPr id="35" name="Group 34">
            <a:extLst>
              <a:ext uri="{FF2B5EF4-FFF2-40B4-BE49-F238E27FC236}">
                <a16:creationId xmlns:a16="http://schemas.microsoft.com/office/drawing/2014/main" id="{AF82D120-0340-FF89-7492-37A6625ABDED}"/>
              </a:ext>
            </a:extLst>
          </p:cNvPr>
          <p:cNvGrpSpPr/>
          <p:nvPr/>
        </p:nvGrpSpPr>
        <p:grpSpPr>
          <a:xfrm>
            <a:off x="385199" y="2260127"/>
            <a:ext cx="8380385" cy="2614274"/>
            <a:chOff x="385198" y="2188126"/>
            <a:chExt cx="8380385" cy="2614274"/>
          </a:xfrm>
        </p:grpSpPr>
        <p:sp>
          <p:nvSpPr>
            <p:cNvPr id="15" name="Text Placeholder 20">
              <a:extLst>
                <a:ext uri="{FF2B5EF4-FFF2-40B4-BE49-F238E27FC236}">
                  <a16:creationId xmlns:a16="http://schemas.microsoft.com/office/drawing/2014/main" id="{037AD986-88C1-48A6-9A6C-11A91E531481}"/>
                </a:ext>
              </a:extLst>
            </p:cNvPr>
            <p:cNvSpPr txBox="1">
              <a:spLocks/>
            </p:cNvSpPr>
            <p:nvPr/>
          </p:nvSpPr>
          <p:spPr>
            <a:xfrm>
              <a:off x="710456" y="3081541"/>
              <a:ext cx="2664000" cy="630942"/>
            </a:xfrm>
            <a:prstGeom prst="rect">
              <a:avLst/>
            </a:prstGeom>
          </p:spPr>
          <p:txBody>
            <a:bodyPr wrap="square" lIns="0" tIns="0" rIns="0" bIns="0" anchor="t">
              <a:spAutoFit/>
            </a:bodyPr>
            <a:lstStyle>
              <a:lvl1pPr marL="0" indent="0" algn="ctr" defTabSz="685800" rtl="0" eaLnBrk="1" latinLnBrk="0" hangingPunct="1">
                <a:lnSpc>
                  <a:spcPct val="90000"/>
                </a:lnSpc>
                <a:spcBef>
                  <a:spcPts val="0"/>
                </a:spcBef>
                <a:buFont typeface="Arial" panose="020B0604020202020204" pitchFamily="34" charset="0"/>
                <a:buNone/>
                <a:defRPr sz="1800" b="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defTabSz="685766">
                <a:lnSpc>
                  <a:spcPct val="100000"/>
                </a:lnSpc>
                <a:defRPr/>
              </a:pPr>
              <a:r>
                <a:rPr lang="zh-TW" altLang="en-US" sz="1350" b="0" dirty="0">
                  <a:solidFill>
                    <a:srgbClr val="FFFFFF"/>
                  </a:solidFill>
                </a:rPr>
                <a:t>跨 </a:t>
              </a:r>
              <a:r>
                <a:rPr lang="en-US" altLang="zh-TW" sz="1350" b="0" dirty="0">
                  <a:solidFill>
                    <a:srgbClr val="FFFFFF"/>
                  </a:solidFill>
                </a:rPr>
                <a:t>NIST</a:t>
              </a:r>
              <a:r>
                <a:rPr lang="zh-TW" altLang="en-US" sz="1350" b="0" dirty="0">
                  <a:solidFill>
                    <a:srgbClr val="FFFFFF"/>
                  </a:solidFill>
                </a:rPr>
                <a:t> 保護的</a:t>
              </a:r>
              <a:r>
                <a:rPr lang="zh-TW" altLang="en-US" sz="1350" dirty="0">
                  <a:solidFill>
                    <a:srgbClr val="FFFFFF"/>
                  </a:solidFill>
                </a:rPr>
                <a:t>業務連續性</a:t>
              </a:r>
              <a:r>
                <a:rPr lang="zh-TW" altLang="en-US" sz="1350" b="0" dirty="0">
                  <a:solidFill>
                    <a:srgbClr val="FFFFFF"/>
                  </a:solidFill>
                </a:rPr>
                <a:t>，包括恢復和備份</a:t>
              </a:r>
              <a:endParaRPr lang="bg-BG" sz="1350" b="0" dirty="0">
                <a:solidFill>
                  <a:srgbClr val="FFFFFF"/>
                </a:solidFill>
              </a:endParaRPr>
            </a:p>
            <a:p>
              <a:pPr algn="l" defTabSz="685766">
                <a:lnSpc>
                  <a:spcPct val="100000"/>
                </a:lnSpc>
                <a:defRPr/>
              </a:pPr>
              <a:endParaRPr lang="bg-BG" sz="1400" b="0" dirty="0">
                <a:solidFill>
                  <a:srgbClr val="FFFFFF"/>
                </a:solidFill>
                <a:latin typeface="Arial"/>
              </a:endParaRPr>
            </a:p>
          </p:txBody>
        </p:sp>
        <p:sp>
          <p:nvSpPr>
            <p:cNvPr id="16" name="Text Placeholder 23">
              <a:extLst>
                <a:ext uri="{FF2B5EF4-FFF2-40B4-BE49-F238E27FC236}">
                  <a16:creationId xmlns:a16="http://schemas.microsoft.com/office/drawing/2014/main" id="{51F50C71-DD87-44EC-9273-0DDF91C97A49}"/>
                </a:ext>
              </a:extLst>
            </p:cNvPr>
            <p:cNvSpPr txBox="1">
              <a:spLocks/>
            </p:cNvSpPr>
            <p:nvPr/>
          </p:nvSpPr>
          <p:spPr>
            <a:xfrm>
              <a:off x="728425" y="2188126"/>
              <a:ext cx="2664000" cy="415498"/>
            </a:xfrm>
            <a:prstGeom prst="rect">
              <a:avLst/>
            </a:prstGeom>
          </p:spPr>
          <p:txBody>
            <a:bodyPr wrap="square" lIns="0" tIns="0" rIns="0" bIns="0" anchor="t">
              <a:spAutoFit/>
            </a:bodyPr>
            <a:lstStyle>
              <a:lvl1pPr marL="0" indent="0" algn="ctr" defTabSz="685800" rtl="0" eaLnBrk="1" latinLnBrk="0" hangingPunct="1">
                <a:lnSpc>
                  <a:spcPct val="90000"/>
                </a:lnSpc>
                <a:spcBef>
                  <a:spcPts val="0"/>
                </a:spcBef>
                <a:buFont typeface="Arial" panose="020B0604020202020204" pitchFamily="34" charset="0"/>
                <a:buNone/>
                <a:defRPr sz="1800" b="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defTabSz="685766">
                <a:lnSpc>
                  <a:spcPct val="100000"/>
                </a:lnSpc>
                <a:defRPr/>
              </a:pPr>
              <a:r>
                <a:rPr lang="zh-TW" altLang="en-US" sz="1350" dirty="0">
                  <a:solidFill>
                    <a:srgbClr val="FFFFFF"/>
                  </a:solidFill>
                </a:rPr>
                <a:t>更快的檢測和事件</a:t>
              </a:r>
              <a:r>
                <a:rPr lang="zh-TW" altLang="en-US" sz="1350" b="0" dirty="0">
                  <a:solidFill>
                    <a:srgbClr val="FFFFFF"/>
                  </a:solidFill>
                </a:rPr>
                <a:t>分析</a:t>
              </a:r>
              <a:r>
                <a:rPr lang="zh-TW" altLang="en-US" sz="1350" dirty="0">
                  <a:solidFill>
                    <a:srgbClr val="FFFFFF"/>
                  </a:solidFill>
                </a:rPr>
                <a:t> </a:t>
              </a:r>
              <a:r>
                <a:rPr lang="en-US" altLang="zh-TW" sz="1350" b="0" dirty="0">
                  <a:latin typeface="Arial" panose="020B0604020202020204" pitchFamily="34" charset="0"/>
                  <a:ea typeface="Calibri" panose="020F0502020204030204" pitchFamily="34" charset="0"/>
                  <a:cs typeface="Times New Roman" panose="02020603050405020304" pitchFamily="18" charset="0"/>
                </a:rPr>
                <a:t>MITRE ATT&amp;CK® </a:t>
              </a:r>
              <a:r>
                <a:rPr lang="zh-TW" altLang="en-US" sz="1350" b="0" dirty="0">
                  <a:latin typeface="Arial" panose="020B0604020202020204" pitchFamily="34" charset="0"/>
                  <a:ea typeface="Calibri" panose="020F0502020204030204" pitchFamily="34" charset="0"/>
                  <a:cs typeface="Times New Roman" panose="02020603050405020304" pitchFamily="18" charset="0"/>
                </a:rPr>
                <a:t>對應</a:t>
              </a:r>
              <a:endParaRPr lang="bg-BG" sz="1350" b="0" dirty="0">
                <a:latin typeface="Arial" panose="020B0604020202020204" pitchFamily="34" charset="0"/>
                <a:ea typeface="Calibri" panose="020F0502020204030204" pitchFamily="34" charset="0"/>
                <a:cs typeface="Times New Roman" panose="02020603050405020304" pitchFamily="18" charset="0"/>
              </a:endParaRPr>
            </a:p>
          </p:txBody>
        </p:sp>
        <p:sp>
          <p:nvSpPr>
            <p:cNvPr id="17" name="Text Placeholder 26">
              <a:extLst>
                <a:ext uri="{FF2B5EF4-FFF2-40B4-BE49-F238E27FC236}">
                  <a16:creationId xmlns:a16="http://schemas.microsoft.com/office/drawing/2014/main" id="{E82B1823-C81A-49DC-B20E-76B8316C1F95}"/>
                </a:ext>
              </a:extLst>
            </p:cNvPr>
            <p:cNvSpPr txBox="1">
              <a:spLocks/>
            </p:cNvSpPr>
            <p:nvPr/>
          </p:nvSpPr>
          <p:spPr>
            <a:xfrm>
              <a:off x="648000" y="4190400"/>
              <a:ext cx="2664000" cy="207749"/>
            </a:xfrm>
            <a:prstGeom prst="rect">
              <a:avLst/>
            </a:prstGeom>
          </p:spPr>
          <p:txBody>
            <a:bodyPr wrap="square" lIns="0" tIns="0" rIns="0" bIns="0" anchor="t">
              <a:spAutoFit/>
            </a:bodyPr>
            <a:lstStyle>
              <a:lvl1pPr marL="0" indent="0" algn="ctr" defTabSz="685800" rtl="0" eaLnBrk="1" latinLnBrk="0" hangingPunct="1">
                <a:lnSpc>
                  <a:spcPct val="90000"/>
                </a:lnSpc>
                <a:spcBef>
                  <a:spcPts val="0"/>
                </a:spcBef>
                <a:buFont typeface="Arial" panose="020B0604020202020204" pitchFamily="34" charset="0"/>
                <a:buNone/>
                <a:defRPr sz="1800" b="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algn="l" defTabSz="685766">
                <a:lnSpc>
                  <a:spcPct val="100000"/>
                </a:lnSpc>
                <a:defRPr/>
              </a:pPr>
              <a:r>
                <a:rPr lang="zh-TW" altLang="en-US" sz="1350" b="0" dirty="0">
                  <a:solidFill>
                    <a:srgbClr val="FFFFFF"/>
                  </a:solidFill>
                </a:rPr>
                <a:t>使用 </a:t>
              </a:r>
              <a:r>
                <a:rPr lang="en-US" altLang="zh-TW" sz="1350" b="0" dirty="0">
                  <a:solidFill>
                    <a:srgbClr val="FFFFFF"/>
                  </a:solidFill>
                </a:rPr>
                <a:t>MSP </a:t>
              </a:r>
              <a:r>
                <a:rPr lang="zh-TW" altLang="en-US" sz="1350" b="0" dirty="0">
                  <a:solidFill>
                    <a:srgbClr val="FFFFFF"/>
                  </a:solidFill>
                </a:rPr>
                <a:t>平台</a:t>
              </a:r>
              <a:r>
                <a:rPr lang="zh-TW" altLang="en-US" sz="1350" dirty="0">
                  <a:solidFill>
                    <a:srgbClr val="FFFFFF"/>
                  </a:solidFill>
                </a:rPr>
                <a:t>快速啟動和擴展</a:t>
              </a:r>
            </a:p>
          </p:txBody>
        </p:sp>
        <p:sp>
          <p:nvSpPr>
            <p:cNvPr id="21" name="Oval 20">
              <a:extLst>
                <a:ext uri="{FF2B5EF4-FFF2-40B4-BE49-F238E27FC236}">
                  <a16:creationId xmlns:a16="http://schemas.microsoft.com/office/drawing/2014/main" id="{FA4AC2EF-8C9F-42A1-866C-17078444D82F}"/>
                </a:ext>
              </a:extLst>
            </p:cNvPr>
            <p:cNvSpPr/>
            <p:nvPr/>
          </p:nvSpPr>
          <p:spPr>
            <a:xfrm>
              <a:off x="385202" y="2228399"/>
              <a:ext cx="180000" cy="18000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178">
                <a:defRPr/>
              </a:pPr>
              <a:endParaRPr lang="en-US" sz="3200" dirty="0">
                <a:solidFill>
                  <a:srgbClr val="00204D"/>
                </a:solidFill>
                <a:latin typeface="Arial"/>
              </a:endParaRPr>
            </a:p>
          </p:txBody>
        </p:sp>
        <p:sp>
          <p:nvSpPr>
            <p:cNvPr id="24" name="Oval 23">
              <a:extLst>
                <a:ext uri="{FF2B5EF4-FFF2-40B4-BE49-F238E27FC236}">
                  <a16:creationId xmlns:a16="http://schemas.microsoft.com/office/drawing/2014/main" id="{8F808420-B45D-4294-A5F8-D049C0D9D8B5}"/>
                </a:ext>
              </a:extLst>
            </p:cNvPr>
            <p:cNvSpPr/>
            <p:nvPr/>
          </p:nvSpPr>
          <p:spPr>
            <a:xfrm>
              <a:off x="385198" y="3218398"/>
              <a:ext cx="180000" cy="18000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178">
                <a:defRPr/>
              </a:pPr>
              <a:endParaRPr lang="en-US" sz="3200" dirty="0">
                <a:solidFill>
                  <a:srgbClr val="00204D"/>
                </a:solidFill>
                <a:latin typeface="Arial"/>
              </a:endParaRPr>
            </a:p>
          </p:txBody>
        </p:sp>
        <p:sp>
          <p:nvSpPr>
            <p:cNvPr id="27" name="Oval 26">
              <a:extLst>
                <a:ext uri="{FF2B5EF4-FFF2-40B4-BE49-F238E27FC236}">
                  <a16:creationId xmlns:a16="http://schemas.microsoft.com/office/drawing/2014/main" id="{868744FE-65CE-4FBD-B5E4-ADAB2BD6C772}"/>
                </a:ext>
              </a:extLst>
            </p:cNvPr>
            <p:cNvSpPr/>
            <p:nvPr/>
          </p:nvSpPr>
          <p:spPr>
            <a:xfrm>
              <a:off x="385201" y="4208400"/>
              <a:ext cx="180000" cy="18000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457178">
                <a:defRPr/>
              </a:pPr>
              <a:endParaRPr lang="en-US" sz="3200" dirty="0">
                <a:solidFill>
                  <a:srgbClr val="00204D"/>
                </a:solidFill>
                <a:latin typeface="Arial"/>
              </a:endParaRPr>
            </a:p>
          </p:txBody>
        </p:sp>
        <p:cxnSp>
          <p:nvCxnSpPr>
            <p:cNvPr id="29" name="Straight Connector 28">
              <a:extLst>
                <a:ext uri="{FF2B5EF4-FFF2-40B4-BE49-F238E27FC236}">
                  <a16:creationId xmlns:a16="http://schemas.microsoft.com/office/drawing/2014/main" id="{9C76C6F3-92CD-49F9-BDF9-A466D10056EA}"/>
                </a:ext>
              </a:extLst>
            </p:cNvPr>
            <p:cNvCxnSpPr/>
            <p:nvPr/>
          </p:nvCxnSpPr>
          <p:spPr>
            <a:xfrm>
              <a:off x="385200" y="2921400"/>
              <a:ext cx="2916000" cy="0"/>
            </a:xfrm>
            <a:prstGeom prst="line">
              <a:avLst/>
            </a:prstGeom>
            <a:ln w="9525">
              <a:solidFill>
                <a:schemeClr val="bg2">
                  <a:lumMod val="10000"/>
                  <a:lumOff val="9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052CEE2-5FDA-4028-BAC3-A638AD3F1E6E}"/>
                </a:ext>
              </a:extLst>
            </p:cNvPr>
            <p:cNvCxnSpPr/>
            <p:nvPr/>
          </p:nvCxnSpPr>
          <p:spPr>
            <a:xfrm>
              <a:off x="385200" y="3911400"/>
              <a:ext cx="2916000" cy="0"/>
            </a:xfrm>
            <a:prstGeom prst="line">
              <a:avLst/>
            </a:prstGeom>
            <a:ln w="9525">
              <a:solidFill>
                <a:schemeClr val="bg2">
                  <a:lumMod val="10000"/>
                  <a:lumOff val="90000"/>
                  <a:alpha val="2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760B8DB-DC75-41B6-8D9F-E732492CBC12}"/>
                </a:ext>
              </a:extLst>
            </p:cNvPr>
            <p:cNvPicPr>
              <a:picLocks noChangeAspect="1"/>
            </p:cNvPicPr>
            <p:nvPr/>
          </p:nvPicPr>
          <p:blipFill rotWithShape="1">
            <a:blip r:embed="rId6"/>
            <a:srcRect r="82" b="1620"/>
            <a:stretch/>
          </p:blipFill>
          <p:spPr>
            <a:xfrm>
              <a:off x="4085583" y="2210400"/>
              <a:ext cx="4680000" cy="2592000"/>
            </a:xfrm>
            <a:prstGeom prst="rect">
              <a:avLst/>
            </a:prstGeom>
          </p:spPr>
        </p:pic>
      </p:grpSp>
      <p:pic>
        <p:nvPicPr>
          <p:cNvPr id="33" name="Graphic 32">
            <a:extLst>
              <a:ext uri="{FF2B5EF4-FFF2-40B4-BE49-F238E27FC236}">
                <a16:creationId xmlns:a16="http://schemas.microsoft.com/office/drawing/2014/main" id="{E3312104-EF58-97C9-2B3B-5674A6F93D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5200" y="345600"/>
            <a:ext cx="5133600" cy="1070214"/>
          </a:xfrm>
          <a:prstGeom prst="rect">
            <a:avLst/>
          </a:prstGeom>
        </p:spPr>
      </p:pic>
      <p:sp>
        <p:nvSpPr>
          <p:cNvPr id="34" name="TextBox 33">
            <a:extLst>
              <a:ext uri="{FF2B5EF4-FFF2-40B4-BE49-F238E27FC236}">
                <a16:creationId xmlns:a16="http://schemas.microsoft.com/office/drawing/2014/main" id="{114C0CFF-9440-4611-B3B7-4F1F9F849872}"/>
              </a:ext>
            </a:extLst>
          </p:cNvPr>
          <p:cNvSpPr txBox="1"/>
          <p:nvPr/>
        </p:nvSpPr>
        <p:spPr>
          <a:xfrm>
            <a:off x="335334" y="2240359"/>
            <a:ext cx="279734" cy="261610"/>
          </a:xfrm>
          <a:prstGeom prst="rect">
            <a:avLst/>
          </a:prstGeom>
          <a:noFill/>
        </p:spPr>
        <p:txBody>
          <a:bodyPr wrap="square" rtlCol="0">
            <a:spAutoFit/>
          </a:bodyPr>
          <a:lstStyle/>
          <a:p>
            <a:pPr defTabSz="457178"/>
            <a:r>
              <a:rPr lang="en-US" altLang="zh-TW" sz="1100" dirty="0">
                <a:solidFill>
                  <a:srgbClr val="FFFFFF"/>
                </a:solidFill>
                <a:latin typeface="Arial"/>
              </a:rPr>
              <a:t>1</a:t>
            </a:r>
            <a:endParaRPr lang="bg-BG" sz="1100" dirty="0">
              <a:solidFill>
                <a:srgbClr val="FFFFFF"/>
              </a:solidFill>
              <a:latin typeface="Arial"/>
            </a:endParaRPr>
          </a:p>
        </p:txBody>
      </p:sp>
      <p:sp>
        <p:nvSpPr>
          <p:cNvPr id="36" name="TextBox 35">
            <a:extLst>
              <a:ext uri="{FF2B5EF4-FFF2-40B4-BE49-F238E27FC236}">
                <a16:creationId xmlns:a16="http://schemas.microsoft.com/office/drawing/2014/main" id="{8C5E0B81-4582-49A5-ABB0-612B601ADCD1}"/>
              </a:ext>
            </a:extLst>
          </p:cNvPr>
          <p:cNvSpPr txBox="1"/>
          <p:nvPr/>
        </p:nvSpPr>
        <p:spPr>
          <a:xfrm>
            <a:off x="348592" y="3230358"/>
            <a:ext cx="279734" cy="261610"/>
          </a:xfrm>
          <a:prstGeom prst="rect">
            <a:avLst/>
          </a:prstGeom>
          <a:noFill/>
        </p:spPr>
        <p:txBody>
          <a:bodyPr wrap="square" rtlCol="0">
            <a:spAutoFit/>
          </a:bodyPr>
          <a:lstStyle/>
          <a:p>
            <a:pPr defTabSz="457178"/>
            <a:r>
              <a:rPr lang="en-US" altLang="zh-TW" sz="1100" dirty="0">
                <a:solidFill>
                  <a:srgbClr val="FFFFFF"/>
                </a:solidFill>
                <a:latin typeface="Arial"/>
              </a:rPr>
              <a:t>2</a:t>
            </a:r>
            <a:endParaRPr lang="bg-BG" sz="1100" dirty="0">
              <a:solidFill>
                <a:srgbClr val="FFFFFF"/>
              </a:solidFill>
              <a:latin typeface="Arial"/>
            </a:endParaRPr>
          </a:p>
        </p:txBody>
      </p:sp>
      <p:sp>
        <p:nvSpPr>
          <p:cNvPr id="37" name="TextBox 36">
            <a:extLst>
              <a:ext uri="{FF2B5EF4-FFF2-40B4-BE49-F238E27FC236}">
                <a16:creationId xmlns:a16="http://schemas.microsoft.com/office/drawing/2014/main" id="{8E26B0DF-7400-4EFF-A8FF-1FFA788DD477}"/>
              </a:ext>
            </a:extLst>
          </p:cNvPr>
          <p:cNvSpPr txBox="1"/>
          <p:nvPr/>
        </p:nvSpPr>
        <p:spPr>
          <a:xfrm>
            <a:off x="348592" y="4230074"/>
            <a:ext cx="279734" cy="261610"/>
          </a:xfrm>
          <a:prstGeom prst="rect">
            <a:avLst/>
          </a:prstGeom>
          <a:noFill/>
        </p:spPr>
        <p:txBody>
          <a:bodyPr wrap="square" rtlCol="0">
            <a:spAutoFit/>
          </a:bodyPr>
          <a:lstStyle/>
          <a:p>
            <a:pPr defTabSz="457178"/>
            <a:r>
              <a:rPr lang="en-US" altLang="zh-TW" sz="1100" dirty="0">
                <a:solidFill>
                  <a:srgbClr val="FFFFFF"/>
                </a:solidFill>
                <a:latin typeface="Arial"/>
              </a:rPr>
              <a:t>3</a:t>
            </a:r>
            <a:endParaRPr lang="bg-BG" sz="1100" dirty="0">
              <a:solidFill>
                <a:srgbClr val="FFFFFF"/>
              </a:solidFill>
              <a:latin typeface="Arial"/>
            </a:endParaRPr>
          </a:p>
        </p:txBody>
      </p:sp>
    </p:spTree>
    <p:extLst>
      <p:ext uri="{BB962C8B-B14F-4D97-AF65-F5344CB8AC3E}">
        <p14:creationId xmlns:p14="http://schemas.microsoft.com/office/powerpoint/2010/main" val="4233128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B1070-C1B1-6AC1-079B-EEC73C15095F}"/>
            </a:ext>
          </a:extLst>
        </p:cNvPr>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DFE25241-C1DD-9C84-C6AB-3DB0E3CF7665}"/>
              </a:ext>
            </a:extLst>
          </p:cNvPr>
          <p:cNvSpPr>
            <a:spLocks noGrp="1"/>
          </p:cNvSpPr>
          <p:nvPr>
            <p:ph type="body" sz="quarter" idx="12"/>
          </p:nvPr>
        </p:nvSpPr>
        <p:spPr/>
        <p:txBody>
          <a:bodyPr/>
          <a:lstStyle/>
          <a:p>
            <a:endParaRPr lang="zh-TW" altLang="en-US"/>
          </a:p>
        </p:txBody>
      </p:sp>
      <p:sp>
        <p:nvSpPr>
          <p:cNvPr id="5" name="文字版面配置區 4">
            <a:extLst>
              <a:ext uri="{FF2B5EF4-FFF2-40B4-BE49-F238E27FC236}">
                <a16:creationId xmlns:a16="http://schemas.microsoft.com/office/drawing/2014/main" id="{44AD30D8-D8F0-D5A7-2FEA-0AA37B157E10}"/>
              </a:ext>
            </a:extLst>
          </p:cNvPr>
          <p:cNvSpPr>
            <a:spLocks noGrp="1"/>
          </p:cNvSpPr>
          <p:nvPr>
            <p:ph type="body" sz="quarter" idx="13"/>
          </p:nvPr>
        </p:nvSpPr>
        <p:spPr/>
        <p:txBody>
          <a:bodyPr/>
          <a:lstStyle/>
          <a:p>
            <a:endParaRPr lang="zh-TW" altLang="en-US"/>
          </a:p>
        </p:txBody>
      </p:sp>
      <p:sp>
        <p:nvSpPr>
          <p:cNvPr id="6" name="文字版面配置區 5">
            <a:extLst>
              <a:ext uri="{FF2B5EF4-FFF2-40B4-BE49-F238E27FC236}">
                <a16:creationId xmlns:a16="http://schemas.microsoft.com/office/drawing/2014/main" id="{95FFDEEA-9C1B-4B52-550C-00BAE917BFAA}"/>
              </a:ext>
            </a:extLst>
          </p:cNvPr>
          <p:cNvSpPr>
            <a:spLocks noGrp="1"/>
          </p:cNvSpPr>
          <p:nvPr>
            <p:ph type="body" sz="quarter" idx="14"/>
          </p:nvPr>
        </p:nvSpPr>
        <p:spPr/>
        <p:txBody>
          <a:bodyPr/>
          <a:lstStyle/>
          <a:p>
            <a:endParaRPr lang="zh-TW" altLang="en-US"/>
          </a:p>
        </p:txBody>
      </p:sp>
      <p:sp>
        <p:nvSpPr>
          <p:cNvPr id="7" name="文字版面配置區 6">
            <a:extLst>
              <a:ext uri="{FF2B5EF4-FFF2-40B4-BE49-F238E27FC236}">
                <a16:creationId xmlns:a16="http://schemas.microsoft.com/office/drawing/2014/main" id="{3CD6422C-9E14-8F64-0AD2-69E54EFE9825}"/>
              </a:ext>
            </a:extLst>
          </p:cNvPr>
          <p:cNvSpPr>
            <a:spLocks noGrp="1"/>
          </p:cNvSpPr>
          <p:nvPr>
            <p:ph type="body" sz="quarter" idx="15"/>
          </p:nvPr>
        </p:nvSpPr>
        <p:spPr/>
        <p:txBody>
          <a:bodyPr/>
          <a:lstStyle/>
          <a:p>
            <a:endParaRPr lang="zh-TW" altLang="en-US"/>
          </a:p>
        </p:txBody>
      </p:sp>
      <p:sp>
        <p:nvSpPr>
          <p:cNvPr id="8" name="文字版面配置區 7">
            <a:extLst>
              <a:ext uri="{FF2B5EF4-FFF2-40B4-BE49-F238E27FC236}">
                <a16:creationId xmlns:a16="http://schemas.microsoft.com/office/drawing/2014/main" id="{61F28A6F-4F08-DA99-FC9E-43007B8B9582}"/>
              </a:ext>
            </a:extLst>
          </p:cNvPr>
          <p:cNvSpPr>
            <a:spLocks noGrp="1"/>
          </p:cNvSpPr>
          <p:nvPr>
            <p:ph type="body" sz="quarter" idx="16"/>
          </p:nvPr>
        </p:nvSpPr>
        <p:spPr/>
        <p:txBody>
          <a:bodyPr/>
          <a:lstStyle/>
          <a:p>
            <a:endParaRPr lang="zh-TW" altLang="en-US"/>
          </a:p>
        </p:txBody>
      </p:sp>
      <p:sp>
        <p:nvSpPr>
          <p:cNvPr id="9" name="文字版面配置區 8">
            <a:extLst>
              <a:ext uri="{FF2B5EF4-FFF2-40B4-BE49-F238E27FC236}">
                <a16:creationId xmlns:a16="http://schemas.microsoft.com/office/drawing/2014/main" id="{1F899691-E310-81AF-300E-F3003D8DEBCE}"/>
              </a:ext>
            </a:extLst>
          </p:cNvPr>
          <p:cNvSpPr>
            <a:spLocks noGrp="1"/>
          </p:cNvSpPr>
          <p:nvPr>
            <p:ph type="body" sz="quarter" idx="17"/>
          </p:nvPr>
        </p:nvSpPr>
        <p:spPr/>
        <p:txBody>
          <a:bodyPr/>
          <a:lstStyle/>
          <a:p>
            <a:endParaRPr lang="zh-TW" altLang="en-US"/>
          </a:p>
        </p:txBody>
      </p:sp>
      <p:sp>
        <p:nvSpPr>
          <p:cNvPr id="10" name="文字版面配置區 9">
            <a:extLst>
              <a:ext uri="{FF2B5EF4-FFF2-40B4-BE49-F238E27FC236}">
                <a16:creationId xmlns:a16="http://schemas.microsoft.com/office/drawing/2014/main" id="{BED7F389-BB0C-B2C9-01E2-7FC91623C79A}"/>
              </a:ext>
            </a:extLst>
          </p:cNvPr>
          <p:cNvSpPr>
            <a:spLocks noGrp="1"/>
          </p:cNvSpPr>
          <p:nvPr>
            <p:ph type="body" sz="quarter" idx="18"/>
          </p:nvPr>
        </p:nvSpPr>
        <p:spPr/>
        <p:txBody>
          <a:bodyPr/>
          <a:lstStyle/>
          <a:p>
            <a:endParaRPr lang="zh-TW" altLang="en-US"/>
          </a:p>
        </p:txBody>
      </p:sp>
      <p:pic>
        <p:nvPicPr>
          <p:cNvPr id="12" name="圖片 11">
            <a:extLst>
              <a:ext uri="{FF2B5EF4-FFF2-40B4-BE49-F238E27FC236}">
                <a16:creationId xmlns:a16="http://schemas.microsoft.com/office/drawing/2014/main" id="{C2648995-C295-7279-6599-58085AC19D0B}"/>
              </a:ext>
            </a:extLst>
          </p:cNvPr>
          <p:cNvPicPr>
            <a:picLocks noChangeAspect="1"/>
          </p:cNvPicPr>
          <p:nvPr/>
        </p:nvPicPr>
        <p:blipFill>
          <a:blip r:embed="rId2"/>
          <a:stretch>
            <a:fillRect/>
          </a:stretch>
        </p:blipFill>
        <p:spPr>
          <a:xfrm>
            <a:off x="0" y="0"/>
            <a:ext cx="9181322" cy="4767943"/>
          </a:xfrm>
          <a:prstGeom prst="rect">
            <a:avLst/>
          </a:prstGeom>
        </p:spPr>
      </p:pic>
      <p:sp>
        <p:nvSpPr>
          <p:cNvPr id="11" name="文字方塊 10">
            <a:extLst>
              <a:ext uri="{FF2B5EF4-FFF2-40B4-BE49-F238E27FC236}">
                <a16:creationId xmlns:a16="http://schemas.microsoft.com/office/drawing/2014/main" id="{9D55D3F8-3DF8-7C8C-1B99-3A4D4F498DF9}"/>
              </a:ext>
            </a:extLst>
          </p:cNvPr>
          <p:cNvSpPr txBox="1"/>
          <p:nvPr/>
        </p:nvSpPr>
        <p:spPr>
          <a:xfrm>
            <a:off x="606489" y="1239896"/>
            <a:ext cx="8048935" cy="2619410"/>
          </a:xfrm>
          <a:prstGeom prst="rect">
            <a:avLst/>
          </a:prstGeom>
        </p:spPr>
        <p:txBody>
          <a:bodyPr wrap="square" lIns="0" tIns="0" rIns="0" bIns="0" rtlCol="0">
            <a:noAutofit/>
          </a:bodyPr>
          <a:lstStyle/>
          <a:p>
            <a:pPr defTabSz="432000">
              <a:spcBef>
                <a:spcPts val="600"/>
              </a:spcBef>
            </a:pPr>
            <a:r>
              <a:rPr lang="en-US" altLang="zh-TW" sz="3200" b="1" dirty="0">
                <a:solidFill>
                  <a:schemeClr val="bg1"/>
                </a:solidFill>
              </a:rPr>
              <a:t># Join  ACPC </a:t>
            </a:r>
            <a:r>
              <a:rPr lang="zh-TW" altLang="en-US" sz="3200" b="1" dirty="0">
                <a:solidFill>
                  <a:schemeClr val="bg1"/>
                </a:solidFill>
              </a:rPr>
              <a:t>共創收益</a:t>
            </a:r>
            <a:r>
              <a:rPr lang="en-US" altLang="zh-TW" sz="3200" b="1" dirty="0">
                <a:solidFill>
                  <a:schemeClr val="bg1"/>
                </a:solidFill>
              </a:rPr>
              <a:t>!</a:t>
            </a:r>
          </a:p>
          <a:p>
            <a:pPr defTabSz="432000">
              <a:spcBef>
                <a:spcPts val="600"/>
              </a:spcBef>
            </a:pPr>
            <a:endParaRPr lang="en-US" altLang="zh-TW" sz="3200" dirty="0">
              <a:solidFill>
                <a:schemeClr val="bg1"/>
              </a:solidFill>
            </a:endParaRPr>
          </a:p>
          <a:p>
            <a:pPr defTabSz="432000">
              <a:spcBef>
                <a:spcPts val="600"/>
              </a:spcBef>
            </a:pPr>
            <a:r>
              <a:rPr lang="zh-TW" altLang="en-US" sz="3200" dirty="0">
                <a:solidFill>
                  <a:schemeClr val="bg1"/>
                </a:solidFill>
              </a:rPr>
              <a:t>遠端監控與管理</a:t>
            </a:r>
            <a:r>
              <a:rPr lang="en-US" altLang="zh-TW" sz="3200" dirty="0">
                <a:solidFill>
                  <a:schemeClr val="bg1"/>
                </a:solidFill>
              </a:rPr>
              <a:t>RMM</a:t>
            </a:r>
            <a:r>
              <a:rPr lang="zh-TW" altLang="en-US" sz="3200" dirty="0">
                <a:solidFill>
                  <a:schemeClr val="bg1"/>
                </a:solidFill>
              </a:rPr>
              <a:t>模組</a:t>
            </a:r>
            <a:endParaRPr lang="en-US" altLang="zh-TW" sz="3200" dirty="0">
              <a:solidFill>
                <a:schemeClr val="bg1"/>
              </a:solidFill>
            </a:endParaRPr>
          </a:p>
        </p:txBody>
      </p:sp>
    </p:spTree>
    <p:extLst>
      <p:ext uri="{BB962C8B-B14F-4D97-AF65-F5344CB8AC3E}">
        <p14:creationId xmlns:p14="http://schemas.microsoft.com/office/powerpoint/2010/main" val="1293711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A1244-7C33-8EEB-F9CC-C8C726B98735}"/>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97A0021A-A0B9-A5E1-B952-70C9FF8E45AF}"/>
              </a:ext>
            </a:extLst>
          </p:cNvPr>
          <p:cNvSpPr>
            <a:spLocks noGrp="1"/>
          </p:cNvSpPr>
          <p:nvPr>
            <p:ph type="body" sz="quarter" idx="12"/>
          </p:nvPr>
        </p:nvSpPr>
        <p:spPr/>
        <p:txBody>
          <a:bodyPr/>
          <a:lstStyle/>
          <a:p>
            <a:endParaRPr lang="en-RS"/>
          </a:p>
        </p:txBody>
      </p:sp>
      <p:sp>
        <p:nvSpPr>
          <p:cNvPr id="19" name="Text Placeholder 18">
            <a:extLst>
              <a:ext uri="{FF2B5EF4-FFF2-40B4-BE49-F238E27FC236}">
                <a16:creationId xmlns:a16="http://schemas.microsoft.com/office/drawing/2014/main" id="{966AB820-2FD3-81B5-7159-8514D4F7B8FD}"/>
              </a:ext>
            </a:extLst>
          </p:cNvPr>
          <p:cNvSpPr>
            <a:spLocks noGrp="1"/>
          </p:cNvSpPr>
          <p:nvPr>
            <p:ph type="body" sz="quarter" idx="13"/>
          </p:nvPr>
        </p:nvSpPr>
        <p:spPr/>
        <p:txBody>
          <a:bodyPr/>
          <a:lstStyle/>
          <a:p>
            <a:endParaRPr lang="en-RS"/>
          </a:p>
        </p:txBody>
      </p:sp>
      <p:sp>
        <p:nvSpPr>
          <p:cNvPr id="21" name="Text Placeholder 20">
            <a:extLst>
              <a:ext uri="{FF2B5EF4-FFF2-40B4-BE49-F238E27FC236}">
                <a16:creationId xmlns:a16="http://schemas.microsoft.com/office/drawing/2014/main" id="{FDC91879-9B01-ECF9-5D89-82B11B9EB3F9}"/>
              </a:ext>
            </a:extLst>
          </p:cNvPr>
          <p:cNvSpPr>
            <a:spLocks noGrp="1"/>
          </p:cNvSpPr>
          <p:nvPr>
            <p:ph type="body" sz="quarter" idx="15"/>
          </p:nvPr>
        </p:nvSpPr>
        <p:spPr/>
        <p:txBody>
          <a:bodyPr/>
          <a:lstStyle/>
          <a:p>
            <a:endParaRPr lang="en-RS"/>
          </a:p>
        </p:txBody>
      </p:sp>
      <p:sp>
        <p:nvSpPr>
          <p:cNvPr id="22" name="Text Placeholder 21">
            <a:extLst>
              <a:ext uri="{FF2B5EF4-FFF2-40B4-BE49-F238E27FC236}">
                <a16:creationId xmlns:a16="http://schemas.microsoft.com/office/drawing/2014/main" id="{86534EED-7587-604C-EAA4-5B4F79A27B49}"/>
              </a:ext>
            </a:extLst>
          </p:cNvPr>
          <p:cNvSpPr>
            <a:spLocks noGrp="1"/>
          </p:cNvSpPr>
          <p:nvPr>
            <p:ph type="body" sz="quarter" idx="16"/>
          </p:nvPr>
        </p:nvSpPr>
        <p:spPr/>
        <p:txBody>
          <a:bodyPr/>
          <a:lstStyle/>
          <a:p>
            <a:endParaRPr lang="en-RS"/>
          </a:p>
        </p:txBody>
      </p:sp>
      <p:sp>
        <p:nvSpPr>
          <p:cNvPr id="24" name="Text Placeholder 23">
            <a:extLst>
              <a:ext uri="{FF2B5EF4-FFF2-40B4-BE49-F238E27FC236}">
                <a16:creationId xmlns:a16="http://schemas.microsoft.com/office/drawing/2014/main" id="{EDB964AA-830A-8BDD-AEA9-B6E3382C0A36}"/>
              </a:ext>
            </a:extLst>
          </p:cNvPr>
          <p:cNvSpPr>
            <a:spLocks noGrp="1"/>
          </p:cNvSpPr>
          <p:nvPr>
            <p:ph type="body" sz="quarter" idx="20"/>
          </p:nvPr>
        </p:nvSpPr>
        <p:spPr/>
        <p:txBody>
          <a:bodyPr/>
          <a:lstStyle/>
          <a:p>
            <a:endParaRPr lang="en-RS"/>
          </a:p>
        </p:txBody>
      </p:sp>
      <p:sp>
        <p:nvSpPr>
          <p:cNvPr id="28" name="Text Placeholder 27">
            <a:extLst>
              <a:ext uri="{FF2B5EF4-FFF2-40B4-BE49-F238E27FC236}">
                <a16:creationId xmlns:a16="http://schemas.microsoft.com/office/drawing/2014/main" id="{5F5F9090-034F-4290-210F-8ACE92B33676}"/>
              </a:ext>
            </a:extLst>
          </p:cNvPr>
          <p:cNvSpPr>
            <a:spLocks noGrp="1"/>
          </p:cNvSpPr>
          <p:nvPr>
            <p:ph type="body" sz="quarter" idx="30"/>
          </p:nvPr>
        </p:nvSpPr>
        <p:spPr/>
        <p:txBody>
          <a:bodyPr/>
          <a:lstStyle/>
          <a:p>
            <a:endParaRPr lang="en-RS"/>
          </a:p>
        </p:txBody>
      </p:sp>
      <p:sp>
        <p:nvSpPr>
          <p:cNvPr id="29" name="Text Placeholder 28">
            <a:extLst>
              <a:ext uri="{FF2B5EF4-FFF2-40B4-BE49-F238E27FC236}">
                <a16:creationId xmlns:a16="http://schemas.microsoft.com/office/drawing/2014/main" id="{4263B6D2-F0B4-5C84-ABD3-911AC9CAB041}"/>
              </a:ext>
            </a:extLst>
          </p:cNvPr>
          <p:cNvSpPr>
            <a:spLocks noGrp="1"/>
          </p:cNvSpPr>
          <p:nvPr>
            <p:ph type="body" sz="quarter" idx="31"/>
          </p:nvPr>
        </p:nvSpPr>
        <p:spPr/>
        <p:txBody>
          <a:bodyPr/>
          <a:lstStyle/>
          <a:p>
            <a:endParaRPr lang="en-RS"/>
          </a:p>
        </p:txBody>
      </p:sp>
      <p:sp>
        <p:nvSpPr>
          <p:cNvPr id="26" name="Text Placeholder 25">
            <a:extLst>
              <a:ext uri="{FF2B5EF4-FFF2-40B4-BE49-F238E27FC236}">
                <a16:creationId xmlns:a16="http://schemas.microsoft.com/office/drawing/2014/main" id="{F7E4D2AB-F285-C5FD-9030-A087425F82BD}"/>
              </a:ext>
            </a:extLst>
          </p:cNvPr>
          <p:cNvSpPr>
            <a:spLocks noGrp="1"/>
          </p:cNvSpPr>
          <p:nvPr>
            <p:ph type="body" sz="quarter" idx="28"/>
          </p:nvPr>
        </p:nvSpPr>
        <p:spPr/>
        <p:txBody>
          <a:bodyPr/>
          <a:lstStyle/>
          <a:p>
            <a:endParaRPr lang="en-RS"/>
          </a:p>
        </p:txBody>
      </p:sp>
      <p:sp>
        <p:nvSpPr>
          <p:cNvPr id="27" name="Text Placeholder 26">
            <a:extLst>
              <a:ext uri="{FF2B5EF4-FFF2-40B4-BE49-F238E27FC236}">
                <a16:creationId xmlns:a16="http://schemas.microsoft.com/office/drawing/2014/main" id="{7639DD3B-625A-4663-C9DE-05E15DF238EB}"/>
              </a:ext>
            </a:extLst>
          </p:cNvPr>
          <p:cNvSpPr>
            <a:spLocks noGrp="1"/>
          </p:cNvSpPr>
          <p:nvPr>
            <p:ph type="body" sz="quarter" idx="29"/>
          </p:nvPr>
        </p:nvSpPr>
        <p:spPr/>
        <p:txBody>
          <a:bodyPr/>
          <a:lstStyle/>
          <a:p>
            <a:endParaRPr lang="en-RS"/>
          </a:p>
        </p:txBody>
      </p:sp>
      <p:pic>
        <p:nvPicPr>
          <p:cNvPr id="8" name="Picture 7" descr="C:\Users\ian_larkin\Documents\logos\canalys_logo_2011_3D_600px.tif">
            <a:extLst>
              <a:ext uri="{FF2B5EF4-FFF2-40B4-BE49-F238E27FC236}">
                <a16:creationId xmlns:a16="http://schemas.microsoft.com/office/drawing/2014/main" id="{54FF7913-8521-DD83-1A8A-907C4F66998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632000" y="4370265"/>
            <a:ext cx="1261299" cy="289048"/>
          </a:xfrm>
          <a:prstGeom prst="rect">
            <a:avLst/>
          </a:prstGeom>
          <a:noFill/>
          <a:ln>
            <a:noFill/>
          </a:ln>
        </p:spPr>
      </p:pic>
      <p:sp>
        <p:nvSpPr>
          <p:cNvPr id="35" name="Content Placeholder 1">
            <a:extLst>
              <a:ext uri="{FF2B5EF4-FFF2-40B4-BE49-F238E27FC236}">
                <a16:creationId xmlns:a16="http://schemas.microsoft.com/office/drawing/2014/main" id="{8F0AC079-E23F-9A5F-FF48-2CDCD87CB201}"/>
              </a:ext>
            </a:extLst>
          </p:cNvPr>
          <p:cNvSpPr txBox="1">
            <a:spLocks/>
          </p:cNvSpPr>
          <p:nvPr/>
        </p:nvSpPr>
        <p:spPr>
          <a:xfrm>
            <a:off x="7596963" y="230400"/>
            <a:ext cx="1295037" cy="504000"/>
          </a:xfrm>
          <a:prstGeom prst="roundRect">
            <a:avLst>
              <a:gd name="adj" fmla="val 8358"/>
            </a:avLst>
          </a:prstGeom>
          <a:gradFill>
            <a:gsLst>
              <a:gs pos="0">
                <a:srgbClr val="F4F7FC"/>
              </a:gs>
              <a:gs pos="100000">
                <a:schemeClr val="bg1"/>
              </a:gs>
            </a:gsLst>
            <a:lin ang="5400000" scaled="0"/>
          </a:gradFill>
          <a:ln w="6350">
            <a:solidFill>
              <a:srgbClr val="B7D2F3"/>
            </a:solidFill>
          </a:ln>
          <a:effectLst/>
        </p:spPr>
        <p:txBody>
          <a:bodyPr lIns="190800" tIns="936000" rIns="108000" bIns="144000">
            <a:noAutofit/>
          </a:bodyPr>
          <a:lstStyle>
            <a:defPPr>
              <a:defRPr lang="en-US"/>
            </a:defPPr>
            <a:lvl1pPr indent="0" defTabSz="685800">
              <a:lnSpc>
                <a:spcPct val="100000"/>
              </a:lnSpc>
              <a:spcBef>
                <a:spcPts val="600"/>
              </a:spcBef>
              <a:buFont typeface="Wingdings" panose="05000000000000000000" pitchFamily="2" charset="2"/>
              <a:buNone/>
              <a:defRPr sz="2400" b="1">
                <a:solidFill>
                  <a:schemeClr val="bg2"/>
                </a:solidFill>
              </a:defRPr>
            </a:lvl1pPr>
            <a:lvl2pPr marL="288000" indent="-144000" defTabSz="685800">
              <a:lnSpc>
                <a:spcPct val="100000"/>
              </a:lnSpc>
              <a:spcBef>
                <a:spcPts val="600"/>
              </a:spcBef>
              <a:buSzPct val="100000"/>
              <a:buFont typeface="Arial" panose="020B0604020202020204" pitchFamily="34" charset="0"/>
              <a:buChar char="•"/>
              <a:defRPr sz="1050">
                <a:solidFill>
                  <a:schemeClr val="bg2"/>
                </a:solidFill>
              </a:defRPr>
            </a:lvl2pPr>
            <a:lvl3pPr marL="504000" indent="-216000" defTabSz="685800">
              <a:lnSpc>
                <a:spcPct val="100000"/>
              </a:lnSpc>
              <a:spcBef>
                <a:spcPts val="600"/>
              </a:spcBef>
              <a:buFont typeface="+mj-lt"/>
              <a:buAutoNum type="alphaLcParenR"/>
              <a:defRPr sz="900">
                <a:solidFill>
                  <a:schemeClr val="bg2"/>
                </a:solidFill>
              </a:defRPr>
            </a:lvl3pPr>
            <a:lvl4pPr marL="648000" indent="-144000" defTabSz="685800">
              <a:lnSpc>
                <a:spcPct val="100000"/>
              </a:lnSpc>
              <a:spcBef>
                <a:spcPts val="600"/>
              </a:spcBef>
              <a:buSzPct val="90000"/>
              <a:buFont typeface="+mj-lt"/>
              <a:buAutoNum type="romanLcPeriod"/>
              <a:defRPr sz="800">
                <a:solidFill>
                  <a:schemeClr val="bg2"/>
                </a:solidFill>
              </a:defRPr>
            </a:lvl4pPr>
            <a:lvl5pPr marL="792000" indent="-144000" defTabSz="685800">
              <a:lnSpc>
                <a:spcPct val="100000"/>
              </a:lnSpc>
              <a:spcBef>
                <a:spcPts val="600"/>
              </a:spcBef>
              <a:buFont typeface="Arial" panose="020B0604020202020204" pitchFamily="34" charset="0"/>
              <a:buChar char="•"/>
              <a:defRPr sz="700">
                <a:solidFill>
                  <a:schemeClr val="bg2"/>
                </a:solidFill>
              </a:defRPr>
            </a:lvl5pPr>
            <a:lvl6pPr marL="1714500" indent="0" defTabSz="685800">
              <a:lnSpc>
                <a:spcPct val="90000"/>
              </a:lnSpc>
              <a:spcBef>
                <a:spcPts val="375"/>
              </a:spcBef>
              <a:buFont typeface="Arial" panose="020B0604020202020204" pitchFamily="34" charset="0"/>
              <a:buNone/>
              <a:defRPr sz="1200">
                <a:solidFill>
                  <a:schemeClr val="bg2"/>
                </a:solidFill>
              </a:defRPr>
            </a:lvl6pPr>
            <a:lvl7pPr marL="2228850" indent="-171450" defTabSz="685800">
              <a:lnSpc>
                <a:spcPct val="90000"/>
              </a:lnSpc>
              <a:spcBef>
                <a:spcPts val="375"/>
              </a:spcBef>
              <a:buFont typeface="Arial" panose="020B0604020202020204" pitchFamily="34" charset="0"/>
              <a:buChar char="•"/>
              <a:defRPr sz="1200"/>
            </a:lvl7pPr>
            <a:lvl8pPr marL="2571750" indent="-171450" defTabSz="685800">
              <a:lnSpc>
                <a:spcPct val="90000"/>
              </a:lnSpc>
              <a:spcBef>
                <a:spcPts val="375"/>
              </a:spcBef>
              <a:buFont typeface="Arial" panose="020B0604020202020204" pitchFamily="34" charset="0"/>
              <a:buChar char="•"/>
              <a:defRPr sz="1200"/>
            </a:lvl8pPr>
            <a:lvl9pPr marL="2914650" indent="-171450" defTabSz="685800">
              <a:lnSpc>
                <a:spcPct val="90000"/>
              </a:lnSpc>
              <a:spcBef>
                <a:spcPts val="375"/>
              </a:spcBef>
              <a:buFont typeface="Arial" panose="020B0604020202020204" pitchFamily="34" charset="0"/>
              <a:buChar char="•"/>
              <a:defRPr sz="1200"/>
            </a:lvl9pPr>
          </a:lstStyle>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endParaRPr kumimoji="0" lang="en-US" sz="900" b="0" i="0" u="none" strike="noStrike" kern="1200" cap="none" spc="0" normalizeH="0" baseline="0" noProof="0">
              <a:ln>
                <a:noFill/>
              </a:ln>
              <a:solidFill>
                <a:srgbClr val="00204D"/>
              </a:solidFill>
              <a:effectLst/>
              <a:uLnTx/>
              <a:uFillTx/>
              <a:latin typeface="Aptos Display"/>
              <a:ea typeface="+mn-ea"/>
              <a:cs typeface="+mn-cs"/>
            </a:endParaRPr>
          </a:p>
        </p:txBody>
      </p:sp>
      <p:sp>
        <p:nvSpPr>
          <p:cNvPr id="36" name="Text Placeholder 16">
            <a:extLst>
              <a:ext uri="{FF2B5EF4-FFF2-40B4-BE49-F238E27FC236}">
                <a16:creationId xmlns:a16="http://schemas.microsoft.com/office/drawing/2014/main" id="{E9900A4A-EBC6-7B48-6862-68AE04EF1961}"/>
              </a:ext>
            </a:extLst>
          </p:cNvPr>
          <p:cNvSpPr txBox="1">
            <a:spLocks/>
          </p:cNvSpPr>
          <p:nvPr/>
        </p:nvSpPr>
        <p:spPr>
          <a:xfrm>
            <a:off x="7704000" y="302400"/>
            <a:ext cx="576000" cy="360000"/>
          </a:xfrm>
          <a:prstGeom prst="rect">
            <a:avLst/>
          </a:prstGeom>
        </p:spPr>
        <p:txBody>
          <a:bodyPr wrap="square" lIns="0" tIns="0" rIns="0" bIns="0" anchor="ctr">
            <a:noAutofit/>
          </a:bodyPr>
          <a:lstStyle>
            <a:lvl1pPr marL="0" indent="0" algn="l" defTabSz="685800" rtl="0" eaLnBrk="1" latinLnBrk="0" hangingPunct="1">
              <a:lnSpc>
                <a:spcPct val="100000"/>
              </a:lnSpc>
              <a:spcBef>
                <a:spcPts val="0"/>
              </a:spcBef>
              <a:buFont typeface="Arial" panose="020B0604020202020204" pitchFamily="34" charset="0"/>
              <a:buNone/>
              <a:defRPr lang="en-US" sz="1800" b="1" kern="1200" dirty="0">
                <a:solidFill>
                  <a:schemeClr val="bg2"/>
                </a:solidFill>
                <a:latin typeface="+mj-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4875B3">
                    <a:lumMod val="60000"/>
                    <a:lumOff val="40000"/>
                  </a:srgbClr>
                </a:solidFill>
                <a:effectLst/>
                <a:uLnTx/>
                <a:uFillTx/>
                <a:latin typeface="Aptos Display"/>
                <a:ea typeface="+mn-ea"/>
                <a:cs typeface="+mn-cs"/>
              </a:rPr>
              <a:t>Platform incl. RMM</a:t>
            </a:r>
          </a:p>
        </p:txBody>
      </p:sp>
      <p:pic>
        <p:nvPicPr>
          <p:cNvPr id="37" name="Picture Placeholder 34">
            <a:extLst>
              <a:ext uri="{FF2B5EF4-FFF2-40B4-BE49-F238E27FC236}">
                <a16:creationId xmlns:a16="http://schemas.microsoft.com/office/drawing/2014/main" id="{1093573B-2181-1E56-48BD-1CF0D85CEEC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316000" y="144000"/>
            <a:ext cx="647999" cy="523383"/>
          </a:xfrm>
          <a:prstGeom prst="rect">
            <a:avLst/>
          </a:prstGeom>
          <a:noFill/>
        </p:spPr>
      </p:pic>
      <p:grpSp>
        <p:nvGrpSpPr>
          <p:cNvPr id="5" name="object 2">
            <a:extLst>
              <a:ext uri="{FF2B5EF4-FFF2-40B4-BE49-F238E27FC236}">
                <a16:creationId xmlns:a16="http://schemas.microsoft.com/office/drawing/2014/main" id="{15512AEF-84F3-5996-8C4B-3246E8EF5364}"/>
              </a:ext>
            </a:extLst>
          </p:cNvPr>
          <p:cNvGrpSpPr/>
          <p:nvPr/>
        </p:nvGrpSpPr>
        <p:grpSpPr>
          <a:xfrm>
            <a:off x="0" y="1420471"/>
            <a:ext cx="9144000" cy="3995420"/>
            <a:chOff x="0" y="1048511"/>
            <a:chExt cx="9144000" cy="3995420"/>
          </a:xfrm>
        </p:grpSpPr>
        <p:sp>
          <p:nvSpPr>
            <p:cNvPr id="6" name="object 3">
              <a:extLst>
                <a:ext uri="{FF2B5EF4-FFF2-40B4-BE49-F238E27FC236}">
                  <a16:creationId xmlns:a16="http://schemas.microsoft.com/office/drawing/2014/main" id="{4C7F95A7-31A5-B94D-2A6B-6E2F031DB527}"/>
                </a:ext>
              </a:extLst>
            </p:cNvPr>
            <p:cNvSpPr/>
            <p:nvPr/>
          </p:nvSpPr>
          <p:spPr>
            <a:xfrm>
              <a:off x="249529" y="4919737"/>
              <a:ext cx="612140" cy="124460"/>
            </a:xfrm>
            <a:custGeom>
              <a:avLst/>
              <a:gdLst/>
              <a:ahLst/>
              <a:cxnLst/>
              <a:rect l="l" t="t" r="r" b="b"/>
              <a:pathLst>
                <a:path w="612140" h="124460">
                  <a:moveTo>
                    <a:pt x="70608" y="0"/>
                  </a:moveTo>
                  <a:lnTo>
                    <a:pt x="51168" y="0"/>
                  </a:lnTo>
                  <a:lnTo>
                    <a:pt x="0" y="122399"/>
                  </a:lnTo>
                  <a:lnTo>
                    <a:pt x="18741" y="122399"/>
                  </a:lnTo>
                  <a:lnTo>
                    <a:pt x="27762" y="100081"/>
                  </a:lnTo>
                  <a:lnTo>
                    <a:pt x="112384" y="100081"/>
                  </a:lnTo>
                  <a:lnTo>
                    <a:pt x="105989" y="84761"/>
                  </a:lnTo>
                  <a:lnTo>
                    <a:pt x="33826" y="84761"/>
                  </a:lnTo>
                  <a:lnTo>
                    <a:pt x="39426" y="70686"/>
                  </a:lnTo>
                  <a:lnTo>
                    <a:pt x="100114" y="70686"/>
                  </a:lnTo>
                  <a:lnTo>
                    <a:pt x="94109" y="56301"/>
                  </a:lnTo>
                  <a:lnTo>
                    <a:pt x="45103" y="56301"/>
                  </a:lnTo>
                  <a:lnTo>
                    <a:pt x="48368" y="48368"/>
                  </a:lnTo>
                  <a:lnTo>
                    <a:pt x="55523" y="30590"/>
                  </a:lnTo>
                  <a:lnTo>
                    <a:pt x="58451" y="23053"/>
                  </a:lnTo>
                  <a:lnTo>
                    <a:pt x="60811" y="16485"/>
                  </a:lnTo>
                  <a:lnTo>
                    <a:pt x="77490" y="16485"/>
                  </a:lnTo>
                  <a:lnTo>
                    <a:pt x="70608" y="0"/>
                  </a:lnTo>
                  <a:close/>
                </a:path>
                <a:path w="612140" h="124460">
                  <a:moveTo>
                    <a:pt x="112384" y="100081"/>
                  </a:moveTo>
                  <a:lnTo>
                    <a:pt x="94172" y="100081"/>
                  </a:lnTo>
                  <a:lnTo>
                    <a:pt x="102959" y="122399"/>
                  </a:lnTo>
                  <a:lnTo>
                    <a:pt x="121700" y="122399"/>
                  </a:lnTo>
                  <a:lnTo>
                    <a:pt x="112384" y="100081"/>
                  </a:lnTo>
                  <a:close/>
                </a:path>
                <a:path w="612140" h="124460">
                  <a:moveTo>
                    <a:pt x="100114" y="70686"/>
                  </a:moveTo>
                  <a:lnTo>
                    <a:pt x="82274" y="70686"/>
                  </a:lnTo>
                  <a:lnTo>
                    <a:pt x="88028" y="84761"/>
                  </a:lnTo>
                  <a:lnTo>
                    <a:pt x="105989" y="84761"/>
                  </a:lnTo>
                  <a:lnTo>
                    <a:pt x="100114" y="70686"/>
                  </a:lnTo>
                  <a:close/>
                </a:path>
                <a:path w="612140" h="124460">
                  <a:moveTo>
                    <a:pt x="77490" y="16485"/>
                  </a:moveTo>
                  <a:lnTo>
                    <a:pt x="60811" y="16485"/>
                  </a:lnTo>
                  <a:lnTo>
                    <a:pt x="63260" y="23053"/>
                  </a:lnTo>
                  <a:lnTo>
                    <a:pt x="66235" y="30590"/>
                  </a:lnTo>
                  <a:lnTo>
                    <a:pt x="73409" y="48368"/>
                  </a:lnTo>
                  <a:lnTo>
                    <a:pt x="76674" y="56301"/>
                  </a:lnTo>
                  <a:lnTo>
                    <a:pt x="94109" y="56301"/>
                  </a:lnTo>
                  <a:lnTo>
                    <a:pt x="77490" y="16485"/>
                  </a:lnTo>
                  <a:close/>
                </a:path>
                <a:path w="612140" h="124460">
                  <a:moveTo>
                    <a:pt x="172713" y="25506"/>
                  </a:moveTo>
                  <a:lnTo>
                    <a:pt x="153195" y="29087"/>
                  </a:lnTo>
                  <a:lnTo>
                    <a:pt x="137476" y="39164"/>
                  </a:lnTo>
                  <a:lnTo>
                    <a:pt x="126992" y="54737"/>
                  </a:lnTo>
                  <a:lnTo>
                    <a:pt x="123178" y="74808"/>
                  </a:lnTo>
                  <a:lnTo>
                    <a:pt x="126561" y="94531"/>
                  </a:lnTo>
                  <a:lnTo>
                    <a:pt x="136251" y="110171"/>
                  </a:lnTo>
                  <a:lnTo>
                    <a:pt x="151555" y="120475"/>
                  </a:lnTo>
                  <a:lnTo>
                    <a:pt x="171780" y="124188"/>
                  </a:lnTo>
                  <a:lnTo>
                    <a:pt x="188179" y="121824"/>
                  </a:lnTo>
                  <a:lnTo>
                    <a:pt x="202019" y="114896"/>
                  </a:lnTo>
                  <a:lnTo>
                    <a:pt x="208556" y="107935"/>
                  </a:lnTo>
                  <a:lnTo>
                    <a:pt x="172557" y="107935"/>
                  </a:lnTo>
                  <a:lnTo>
                    <a:pt x="159684" y="105515"/>
                  </a:lnTo>
                  <a:lnTo>
                    <a:pt x="149938" y="98720"/>
                  </a:lnTo>
                  <a:lnTo>
                    <a:pt x="143816" y="88339"/>
                  </a:lnTo>
                  <a:lnTo>
                    <a:pt x="141608" y="74808"/>
                  </a:lnTo>
                  <a:lnTo>
                    <a:pt x="143663" y="61726"/>
                  </a:lnTo>
                  <a:lnTo>
                    <a:pt x="149656" y="51217"/>
                  </a:lnTo>
                  <a:lnTo>
                    <a:pt x="159323" y="44221"/>
                  </a:lnTo>
                  <a:lnTo>
                    <a:pt x="172401" y="41681"/>
                  </a:lnTo>
                  <a:lnTo>
                    <a:pt x="208795" y="41681"/>
                  </a:lnTo>
                  <a:lnTo>
                    <a:pt x="203283" y="35295"/>
                  </a:lnTo>
                  <a:lnTo>
                    <a:pt x="189467" y="28013"/>
                  </a:lnTo>
                  <a:lnTo>
                    <a:pt x="172713" y="25506"/>
                  </a:lnTo>
                  <a:close/>
                </a:path>
                <a:path w="612140" h="124460">
                  <a:moveTo>
                    <a:pt x="219137" y="88339"/>
                  </a:moveTo>
                  <a:lnTo>
                    <a:pt x="200630" y="88339"/>
                  </a:lnTo>
                  <a:lnTo>
                    <a:pt x="196517" y="96716"/>
                  </a:lnTo>
                  <a:lnTo>
                    <a:pt x="190297" y="102861"/>
                  </a:lnTo>
                  <a:lnTo>
                    <a:pt x="182225" y="106645"/>
                  </a:lnTo>
                  <a:lnTo>
                    <a:pt x="172557" y="107935"/>
                  </a:lnTo>
                  <a:lnTo>
                    <a:pt x="208556" y="107935"/>
                  </a:lnTo>
                  <a:lnTo>
                    <a:pt x="212580" y="103652"/>
                  </a:lnTo>
                  <a:lnTo>
                    <a:pt x="219137" y="88339"/>
                  </a:lnTo>
                  <a:close/>
                </a:path>
                <a:path w="612140" h="124460">
                  <a:moveTo>
                    <a:pt x="208795" y="41681"/>
                  </a:moveTo>
                  <a:lnTo>
                    <a:pt x="172401" y="41681"/>
                  </a:lnTo>
                  <a:lnTo>
                    <a:pt x="182113" y="42929"/>
                  </a:lnTo>
                  <a:lnTo>
                    <a:pt x="190141" y="46765"/>
                  </a:lnTo>
                  <a:lnTo>
                    <a:pt x="196317" y="53327"/>
                  </a:lnTo>
                  <a:lnTo>
                    <a:pt x="200474" y="62755"/>
                  </a:lnTo>
                  <a:lnTo>
                    <a:pt x="218982" y="62755"/>
                  </a:lnTo>
                  <a:lnTo>
                    <a:pt x="213382" y="46994"/>
                  </a:lnTo>
                  <a:lnTo>
                    <a:pt x="208795" y="41681"/>
                  </a:lnTo>
                  <a:close/>
                </a:path>
                <a:path w="612140" h="124460">
                  <a:moveTo>
                    <a:pt x="249465" y="27294"/>
                  </a:moveTo>
                  <a:lnTo>
                    <a:pt x="232901" y="27294"/>
                  </a:lnTo>
                  <a:lnTo>
                    <a:pt x="232901" y="122321"/>
                  </a:lnTo>
                  <a:lnTo>
                    <a:pt x="250866" y="122321"/>
                  </a:lnTo>
                  <a:lnTo>
                    <a:pt x="250866" y="73176"/>
                  </a:lnTo>
                  <a:lnTo>
                    <a:pt x="251975" y="61731"/>
                  </a:lnTo>
                  <a:lnTo>
                    <a:pt x="255833" y="53005"/>
                  </a:lnTo>
                  <a:lnTo>
                    <a:pt x="263233" y="47444"/>
                  </a:lnTo>
                  <a:lnTo>
                    <a:pt x="274972" y="45492"/>
                  </a:lnTo>
                  <a:lnTo>
                    <a:pt x="277694" y="45492"/>
                  </a:lnTo>
                  <a:lnTo>
                    <a:pt x="277694" y="39348"/>
                  </a:lnTo>
                  <a:lnTo>
                    <a:pt x="250165" y="39348"/>
                  </a:lnTo>
                  <a:lnTo>
                    <a:pt x="249579" y="29248"/>
                  </a:lnTo>
                  <a:lnTo>
                    <a:pt x="249465" y="27294"/>
                  </a:lnTo>
                  <a:close/>
                </a:path>
                <a:path w="612140" h="124460">
                  <a:moveTo>
                    <a:pt x="277694" y="25506"/>
                  </a:moveTo>
                  <a:lnTo>
                    <a:pt x="276061" y="25506"/>
                  </a:lnTo>
                  <a:lnTo>
                    <a:pt x="268154" y="26477"/>
                  </a:lnTo>
                  <a:lnTo>
                    <a:pt x="261159" y="29248"/>
                  </a:lnTo>
                  <a:lnTo>
                    <a:pt x="255141" y="33609"/>
                  </a:lnTo>
                  <a:lnTo>
                    <a:pt x="250165" y="39348"/>
                  </a:lnTo>
                  <a:lnTo>
                    <a:pt x="277694" y="39348"/>
                  </a:lnTo>
                  <a:lnTo>
                    <a:pt x="277694" y="25506"/>
                  </a:lnTo>
                  <a:close/>
                </a:path>
                <a:path w="612140" h="124460">
                  <a:moveTo>
                    <a:pt x="330496" y="25506"/>
                  </a:moveTo>
                  <a:lnTo>
                    <a:pt x="284489" y="54802"/>
                  </a:lnTo>
                  <a:lnTo>
                    <a:pt x="280649" y="74808"/>
                  </a:lnTo>
                  <a:lnTo>
                    <a:pt x="284391" y="94519"/>
                  </a:lnTo>
                  <a:lnTo>
                    <a:pt x="294782" y="110132"/>
                  </a:lnTo>
                  <a:lnTo>
                    <a:pt x="310568" y="120409"/>
                  </a:lnTo>
                  <a:lnTo>
                    <a:pt x="330496" y="124110"/>
                  </a:lnTo>
                  <a:lnTo>
                    <a:pt x="350422" y="120409"/>
                  </a:lnTo>
                  <a:lnTo>
                    <a:pt x="366208" y="110132"/>
                  </a:lnTo>
                  <a:lnTo>
                    <a:pt x="367670" y="107935"/>
                  </a:lnTo>
                  <a:lnTo>
                    <a:pt x="330650" y="107935"/>
                  </a:lnTo>
                  <a:lnTo>
                    <a:pt x="317987" y="105524"/>
                  </a:lnTo>
                  <a:lnTo>
                    <a:pt x="308021" y="98730"/>
                  </a:lnTo>
                  <a:lnTo>
                    <a:pt x="301497" y="88219"/>
                  </a:lnTo>
                  <a:lnTo>
                    <a:pt x="299183" y="74808"/>
                  </a:lnTo>
                  <a:lnTo>
                    <a:pt x="299157" y="74653"/>
                  </a:lnTo>
                  <a:lnTo>
                    <a:pt x="301297" y="61660"/>
                  </a:lnTo>
                  <a:lnTo>
                    <a:pt x="307477" y="51197"/>
                  </a:lnTo>
                  <a:lnTo>
                    <a:pt x="317331" y="44219"/>
                  </a:lnTo>
                  <a:lnTo>
                    <a:pt x="330496" y="41681"/>
                  </a:lnTo>
                  <a:lnTo>
                    <a:pt x="367705" y="41681"/>
                  </a:lnTo>
                  <a:lnTo>
                    <a:pt x="366354" y="39630"/>
                  </a:lnTo>
                  <a:lnTo>
                    <a:pt x="350586" y="29262"/>
                  </a:lnTo>
                  <a:lnTo>
                    <a:pt x="330496" y="25506"/>
                  </a:lnTo>
                  <a:close/>
                </a:path>
                <a:path w="612140" h="124460">
                  <a:moveTo>
                    <a:pt x="367705" y="41681"/>
                  </a:moveTo>
                  <a:lnTo>
                    <a:pt x="330496" y="41681"/>
                  </a:lnTo>
                  <a:lnTo>
                    <a:pt x="343584" y="44219"/>
                  </a:lnTo>
                  <a:lnTo>
                    <a:pt x="353510" y="51197"/>
                  </a:lnTo>
                  <a:lnTo>
                    <a:pt x="359792" y="61660"/>
                  </a:lnTo>
                  <a:lnTo>
                    <a:pt x="361990" y="74653"/>
                  </a:lnTo>
                  <a:lnTo>
                    <a:pt x="359706" y="87890"/>
                  </a:lnTo>
                  <a:lnTo>
                    <a:pt x="353290" y="98438"/>
                  </a:lnTo>
                  <a:lnTo>
                    <a:pt x="343233" y="105524"/>
                  </a:lnTo>
                  <a:lnTo>
                    <a:pt x="342835" y="105524"/>
                  </a:lnTo>
                  <a:lnTo>
                    <a:pt x="330650" y="107935"/>
                  </a:lnTo>
                  <a:lnTo>
                    <a:pt x="367670" y="107935"/>
                  </a:lnTo>
                  <a:lnTo>
                    <a:pt x="376599" y="94519"/>
                  </a:lnTo>
                  <a:lnTo>
                    <a:pt x="380342" y="74808"/>
                  </a:lnTo>
                  <a:lnTo>
                    <a:pt x="376654" y="55262"/>
                  </a:lnTo>
                  <a:lnTo>
                    <a:pt x="367705" y="41681"/>
                  </a:lnTo>
                  <a:close/>
                </a:path>
                <a:path w="612140" h="124460">
                  <a:moveTo>
                    <a:pt x="409658" y="27294"/>
                  </a:moveTo>
                  <a:lnTo>
                    <a:pt x="393640" y="27294"/>
                  </a:lnTo>
                  <a:lnTo>
                    <a:pt x="393640" y="122321"/>
                  </a:lnTo>
                  <a:lnTo>
                    <a:pt x="411603" y="122321"/>
                  </a:lnTo>
                  <a:lnTo>
                    <a:pt x="411603" y="67576"/>
                  </a:lnTo>
                  <a:lnTo>
                    <a:pt x="413396" y="57026"/>
                  </a:lnTo>
                  <a:lnTo>
                    <a:pt x="418543" y="48903"/>
                  </a:lnTo>
                  <a:lnTo>
                    <a:pt x="426693" y="43682"/>
                  </a:lnTo>
                  <a:lnTo>
                    <a:pt x="437497" y="41836"/>
                  </a:lnTo>
                  <a:lnTo>
                    <a:pt x="471225" y="41836"/>
                  </a:lnTo>
                  <a:lnTo>
                    <a:pt x="468486" y="37170"/>
                  </a:lnTo>
                  <a:lnTo>
                    <a:pt x="410903" y="37170"/>
                  </a:lnTo>
                  <a:lnTo>
                    <a:pt x="409804" y="28451"/>
                  </a:lnTo>
                  <a:lnTo>
                    <a:pt x="409741" y="27952"/>
                  </a:lnTo>
                  <a:lnTo>
                    <a:pt x="409658" y="27294"/>
                  </a:lnTo>
                  <a:close/>
                </a:path>
                <a:path w="612140" h="124460">
                  <a:moveTo>
                    <a:pt x="471225" y="41836"/>
                  </a:moveTo>
                  <a:lnTo>
                    <a:pt x="437497" y="41836"/>
                  </a:lnTo>
                  <a:lnTo>
                    <a:pt x="446999" y="43403"/>
                  </a:lnTo>
                  <a:lnTo>
                    <a:pt x="453498" y="48009"/>
                  </a:lnTo>
                  <a:lnTo>
                    <a:pt x="457226" y="55517"/>
                  </a:lnTo>
                  <a:lnTo>
                    <a:pt x="458417" y="65788"/>
                  </a:lnTo>
                  <a:lnTo>
                    <a:pt x="458417" y="122321"/>
                  </a:lnTo>
                  <a:lnTo>
                    <a:pt x="476380" y="122321"/>
                  </a:lnTo>
                  <a:lnTo>
                    <a:pt x="476380" y="62367"/>
                  </a:lnTo>
                  <a:lnTo>
                    <a:pt x="474060" y="46666"/>
                  </a:lnTo>
                  <a:lnTo>
                    <a:pt x="471225" y="41836"/>
                  </a:lnTo>
                  <a:close/>
                </a:path>
                <a:path w="612140" h="124460">
                  <a:moveTo>
                    <a:pt x="441308" y="25506"/>
                  </a:moveTo>
                  <a:lnTo>
                    <a:pt x="432118" y="26246"/>
                  </a:lnTo>
                  <a:lnTo>
                    <a:pt x="424006" y="28451"/>
                  </a:lnTo>
                  <a:lnTo>
                    <a:pt x="416944" y="32100"/>
                  </a:lnTo>
                  <a:lnTo>
                    <a:pt x="410903" y="37170"/>
                  </a:lnTo>
                  <a:lnTo>
                    <a:pt x="468486" y="37170"/>
                  </a:lnTo>
                  <a:lnTo>
                    <a:pt x="467271" y="35100"/>
                  </a:lnTo>
                  <a:lnTo>
                    <a:pt x="456269" y="27952"/>
                  </a:lnTo>
                  <a:lnTo>
                    <a:pt x="441308" y="25506"/>
                  </a:lnTo>
                  <a:close/>
                </a:path>
                <a:path w="612140" h="124460">
                  <a:moveTo>
                    <a:pt x="513861" y="27294"/>
                  </a:moveTo>
                  <a:lnTo>
                    <a:pt x="496053" y="27294"/>
                  </a:lnTo>
                  <a:lnTo>
                    <a:pt x="496053" y="122321"/>
                  </a:lnTo>
                  <a:lnTo>
                    <a:pt x="513861" y="122321"/>
                  </a:lnTo>
                  <a:lnTo>
                    <a:pt x="513861" y="27294"/>
                  </a:lnTo>
                  <a:close/>
                </a:path>
                <a:path w="612140" h="124460">
                  <a:moveTo>
                    <a:pt x="549945" y="93005"/>
                  </a:moveTo>
                  <a:lnTo>
                    <a:pt x="532448" y="93005"/>
                  </a:lnTo>
                  <a:lnTo>
                    <a:pt x="536492" y="107390"/>
                  </a:lnTo>
                  <a:lnTo>
                    <a:pt x="545385" y="117044"/>
                  </a:lnTo>
                  <a:lnTo>
                    <a:pt x="558288" y="122454"/>
                  </a:lnTo>
                  <a:lnTo>
                    <a:pt x="574361" y="124110"/>
                  </a:lnTo>
                  <a:lnTo>
                    <a:pt x="582532" y="123683"/>
                  </a:lnTo>
                  <a:lnTo>
                    <a:pt x="608860" y="109568"/>
                  </a:lnTo>
                  <a:lnTo>
                    <a:pt x="574440" y="109568"/>
                  </a:lnTo>
                  <a:lnTo>
                    <a:pt x="565155" y="108599"/>
                  </a:lnTo>
                  <a:lnTo>
                    <a:pt x="557788" y="105602"/>
                  </a:lnTo>
                  <a:lnTo>
                    <a:pt x="552623" y="100448"/>
                  </a:lnTo>
                  <a:lnTo>
                    <a:pt x="549945" y="93005"/>
                  </a:lnTo>
                  <a:close/>
                </a:path>
                <a:path w="612140" h="124460">
                  <a:moveTo>
                    <a:pt x="571485" y="25428"/>
                  </a:moveTo>
                  <a:lnTo>
                    <a:pt x="557272" y="27408"/>
                  </a:lnTo>
                  <a:lnTo>
                    <a:pt x="545793" y="33273"/>
                  </a:lnTo>
                  <a:lnTo>
                    <a:pt x="538120" y="42914"/>
                  </a:lnTo>
                  <a:lnTo>
                    <a:pt x="535324" y="56223"/>
                  </a:lnTo>
                  <a:lnTo>
                    <a:pt x="535324" y="64854"/>
                  </a:lnTo>
                  <a:lnTo>
                    <a:pt x="538746" y="72630"/>
                  </a:lnTo>
                  <a:lnTo>
                    <a:pt x="552977" y="79474"/>
                  </a:lnTo>
                  <a:lnTo>
                    <a:pt x="559510" y="80951"/>
                  </a:lnTo>
                  <a:lnTo>
                    <a:pt x="568841" y="82352"/>
                  </a:lnTo>
                  <a:lnTo>
                    <a:pt x="582293" y="84529"/>
                  </a:lnTo>
                  <a:lnTo>
                    <a:pt x="586648" y="86162"/>
                  </a:lnTo>
                  <a:lnTo>
                    <a:pt x="591158" y="87794"/>
                  </a:lnTo>
                  <a:lnTo>
                    <a:pt x="594037" y="90283"/>
                  </a:lnTo>
                  <a:lnTo>
                    <a:pt x="594037" y="105213"/>
                  </a:lnTo>
                  <a:lnTo>
                    <a:pt x="585638" y="109568"/>
                  </a:lnTo>
                  <a:lnTo>
                    <a:pt x="608860" y="109568"/>
                  </a:lnTo>
                  <a:lnTo>
                    <a:pt x="611611" y="103191"/>
                  </a:lnTo>
                  <a:lnTo>
                    <a:pt x="611611" y="85695"/>
                  </a:lnTo>
                  <a:lnTo>
                    <a:pt x="607879" y="77375"/>
                  </a:lnTo>
                  <a:lnTo>
                    <a:pt x="599946" y="73098"/>
                  </a:lnTo>
                  <a:lnTo>
                    <a:pt x="594037" y="69831"/>
                  </a:lnTo>
                  <a:lnTo>
                    <a:pt x="587504" y="68588"/>
                  </a:lnTo>
                  <a:lnTo>
                    <a:pt x="573117" y="66409"/>
                  </a:lnTo>
                  <a:lnTo>
                    <a:pt x="564486" y="65477"/>
                  </a:lnTo>
                  <a:lnTo>
                    <a:pt x="555076" y="61899"/>
                  </a:lnTo>
                  <a:lnTo>
                    <a:pt x="552588" y="59177"/>
                  </a:lnTo>
                  <a:lnTo>
                    <a:pt x="552588" y="45881"/>
                  </a:lnTo>
                  <a:lnTo>
                    <a:pt x="559587" y="39970"/>
                  </a:lnTo>
                  <a:lnTo>
                    <a:pt x="603866" y="39970"/>
                  </a:lnTo>
                  <a:lnTo>
                    <a:pt x="598463" y="33273"/>
                  </a:lnTo>
                  <a:lnTo>
                    <a:pt x="598617" y="33273"/>
                  </a:lnTo>
                  <a:lnTo>
                    <a:pt x="586717" y="27408"/>
                  </a:lnTo>
                  <a:lnTo>
                    <a:pt x="587020" y="27408"/>
                  </a:lnTo>
                  <a:lnTo>
                    <a:pt x="571485" y="25428"/>
                  </a:lnTo>
                  <a:close/>
                </a:path>
                <a:path w="612140" h="124460">
                  <a:moveTo>
                    <a:pt x="603866" y="39970"/>
                  </a:moveTo>
                  <a:lnTo>
                    <a:pt x="571485" y="39970"/>
                  </a:lnTo>
                  <a:lnTo>
                    <a:pt x="579279" y="40992"/>
                  </a:lnTo>
                  <a:lnTo>
                    <a:pt x="585667" y="44063"/>
                  </a:lnTo>
                  <a:lnTo>
                    <a:pt x="590173" y="49189"/>
                  </a:lnTo>
                  <a:lnTo>
                    <a:pt x="592279" y="56223"/>
                  </a:lnTo>
                  <a:lnTo>
                    <a:pt x="592325" y="56378"/>
                  </a:lnTo>
                  <a:lnTo>
                    <a:pt x="609434" y="56378"/>
                  </a:lnTo>
                  <a:lnTo>
                    <a:pt x="606185" y="42914"/>
                  </a:lnTo>
                  <a:lnTo>
                    <a:pt x="604690" y="40992"/>
                  </a:lnTo>
                  <a:lnTo>
                    <a:pt x="603866" y="39970"/>
                  </a:lnTo>
                  <a:close/>
                </a:path>
              </a:pathLst>
            </a:custGeom>
            <a:solidFill>
              <a:srgbClr val="00204D"/>
            </a:solidFill>
          </p:spPr>
          <p:txBody>
            <a:bodyPr wrap="square" lIns="0" tIns="0" rIns="0" bIns="0" rtlCol="0"/>
            <a:lstStyle/>
            <a:p>
              <a:endParaRPr/>
            </a:p>
          </p:txBody>
        </p:sp>
        <p:pic>
          <p:nvPicPr>
            <p:cNvPr id="7" name="object 4">
              <a:extLst>
                <a:ext uri="{FF2B5EF4-FFF2-40B4-BE49-F238E27FC236}">
                  <a16:creationId xmlns:a16="http://schemas.microsoft.com/office/drawing/2014/main" id="{0F4C701F-A905-4DF4-5430-50CD8995DC7E}"/>
                </a:ext>
              </a:extLst>
            </p:cNvPr>
            <p:cNvPicPr/>
            <p:nvPr/>
          </p:nvPicPr>
          <p:blipFill>
            <a:blip r:embed="rId5" cstate="print"/>
            <a:stretch>
              <a:fillRect/>
            </a:stretch>
          </p:blipFill>
          <p:spPr>
            <a:xfrm>
              <a:off x="5492496" y="1048511"/>
              <a:ext cx="3560063" cy="3343655"/>
            </a:xfrm>
            <a:prstGeom prst="rect">
              <a:avLst/>
            </a:prstGeom>
          </p:spPr>
        </p:pic>
        <p:pic>
          <p:nvPicPr>
            <p:cNvPr id="9" name="object 5">
              <a:extLst>
                <a:ext uri="{FF2B5EF4-FFF2-40B4-BE49-F238E27FC236}">
                  <a16:creationId xmlns:a16="http://schemas.microsoft.com/office/drawing/2014/main" id="{C79768FB-D53A-3B14-55D6-9ED69FC996D0}"/>
                </a:ext>
              </a:extLst>
            </p:cNvPr>
            <p:cNvPicPr/>
            <p:nvPr/>
          </p:nvPicPr>
          <p:blipFill>
            <a:blip r:embed="rId6" cstate="print"/>
            <a:stretch>
              <a:fillRect/>
            </a:stretch>
          </p:blipFill>
          <p:spPr>
            <a:xfrm>
              <a:off x="5652000" y="1170557"/>
              <a:ext cx="3240000" cy="3024000"/>
            </a:xfrm>
            <a:prstGeom prst="rect">
              <a:avLst/>
            </a:prstGeom>
          </p:spPr>
        </p:pic>
        <p:sp>
          <p:nvSpPr>
            <p:cNvPr id="11" name="object 6">
              <a:extLst>
                <a:ext uri="{FF2B5EF4-FFF2-40B4-BE49-F238E27FC236}">
                  <a16:creationId xmlns:a16="http://schemas.microsoft.com/office/drawing/2014/main" id="{41C05080-6237-A680-355D-546EFAF90BD8}"/>
                </a:ext>
              </a:extLst>
            </p:cNvPr>
            <p:cNvSpPr/>
            <p:nvPr/>
          </p:nvSpPr>
          <p:spPr>
            <a:xfrm>
              <a:off x="5648825" y="1167382"/>
              <a:ext cx="3246755" cy="3030855"/>
            </a:xfrm>
            <a:custGeom>
              <a:avLst/>
              <a:gdLst/>
              <a:ahLst/>
              <a:cxnLst/>
              <a:rect l="l" t="t" r="r" b="b"/>
              <a:pathLst>
                <a:path w="3246754" h="3030854">
                  <a:moveTo>
                    <a:pt x="0" y="0"/>
                  </a:moveTo>
                  <a:lnTo>
                    <a:pt x="3246350" y="0"/>
                  </a:lnTo>
                  <a:lnTo>
                    <a:pt x="3246350" y="3030350"/>
                  </a:lnTo>
                  <a:lnTo>
                    <a:pt x="0" y="3030350"/>
                  </a:lnTo>
                  <a:lnTo>
                    <a:pt x="0" y="0"/>
                  </a:lnTo>
                  <a:close/>
                </a:path>
              </a:pathLst>
            </a:custGeom>
            <a:ln w="6350">
              <a:solidFill>
                <a:srgbClr val="B7D2F3"/>
              </a:solidFill>
            </a:ln>
          </p:spPr>
          <p:txBody>
            <a:bodyPr wrap="square" lIns="0" tIns="0" rIns="0" bIns="0" rtlCol="0"/>
            <a:lstStyle/>
            <a:p>
              <a:endParaRPr/>
            </a:p>
          </p:txBody>
        </p:sp>
        <p:pic>
          <p:nvPicPr>
            <p:cNvPr id="12" name="object 7">
              <a:extLst>
                <a:ext uri="{FF2B5EF4-FFF2-40B4-BE49-F238E27FC236}">
                  <a16:creationId xmlns:a16="http://schemas.microsoft.com/office/drawing/2014/main" id="{7E8F086F-9971-A67C-7A6A-1FB2737EE1A1}"/>
                </a:ext>
              </a:extLst>
            </p:cNvPr>
            <p:cNvPicPr/>
            <p:nvPr/>
          </p:nvPicPr>
          <p:blipFill>
            <a:blip r:embed="rId7" cstate="print"/>
            <a:stretch>
              <a:fillRect/>
            </a:stretch>
          </p:blipFill>
          <p:spPr>
            <a:xfrm>
              <a:off x="7629143" y="4367783"/>
              <a:ext cx="1264920" cy="292608"/>
            </a:xfrm>
            <a:prstGeom prst="rect">
              <a:avLst/>
            </a:prstGeom>
          </p:spPr>
        </p:pic>
        <p:sp>
          <p:nvSpPr>
            <p:cNvPr id="13" name="object 8">
              <a:extLst>
                <a:ext uri="{FF2B5EF4-FFF2-40B4-BE49-F238E27FC236}">
                  <a16:creationId xmlns:a16="http://schemas.microsoft.com/office/drawing/2014/main" id="{C30FC624-A030-6877-DB09-D2C4275982EB}"/>
                </a:ext>
              </a:extLst>
            </p:cNvPr>
            <p:cNvSpPr/>
            <p:nvPr/>
          </p:nvSpPr>
          <p:spPr>
            <a:xfrm>
              <a:off x="6497999" y="2106000"/>
              <a:ext cx="432434" cy="252095"/>
            </a:xfrm>
            <a:custGeom>
              <a:avLst/>
              <a:gdLst/>
              <a:ahLst/>
              <a:cxnLst/>
              <a:rect l="l" t="t" r="r" b="b"/>
              <a:pathLst>
                <a:path w="432434" h="252094">
                  <a:moveTo>
                    <a:pt x="0" y="0"/>
                  </a:moveTo>
                  <a:lnTo>
                    <a:pt x="432000" y="0"/>
                  </a:lnTo>
                  <a:lnTo>
                    <a:pt x="432000" y="252000"/>
                  </a:lnTo>
                  <a:lnTo>
                    <a:pt x="0" y="252000"/>
                  </a:lnTo>
                  <a:lnTo>
                    <a:pt x="0" y="0"/>
                  </a:lnTo>
                  <a:close/>
                </a:path>
              </a:pathLst>
            </a:custGeom>
            <a:ln w="28575">
              <a:solidFill>
                <a:srgbClr val="FF0000"/>
              </a:solidFill>
            </a:ln>
          </p:spPr>
          <p:txBody>
            <a:bodyPr wrap="square" lIns="0" tIns="0" rIns="0" bIns="0" rtlCol="0"/>
            <a:lstStyle/>
            <a:p>
              <a:endParaRPr/>
            </a:p>
          </p:txBody>
        </p:sp>
      </p:grpSp>
      <p:sp>
        <p:nvSpPr>
          <p:cNvPr id="14" name="object 9">
            <a:extLst>
              <a:ext uri="{FF2B5EF4-FFF2-40B4-BE49-F238E27FC236}">
                <a16:creationId xmlns:a16="http://schemas.microsoft.com/office/drawing/2014/main" id="{AC111A3A-A011-C242-FA4C-D13D0F001239}"/>
              </a:ext>
            </a:extLst>
          </p:cNvPr>
          <p:cNvSpPr txBox="1">
            <a:spLocks/>
          </p:cNvSpPr>
          <p:nvPr/>
        </p:nvSpPr>
        <p:spPr>
          <a:xfrm>
            <a:off x="243323" y="183835"/>
            <a:ext cx="7608854" cy="764312"/>
          </a:xfrm>
          <a:prstGeom prst="rect">
            <a:avLst/>
          </a:prstGeom>
        </p:spPr>
        <p:txBody>
          <a:bodyPr vert="horz" wrap="square" lIns="0" tIns="12700" rIns="0" bIns="0" rtlCol="0" anchor="t" anchorCtr="0">
            <a:spAutoFit/>
          </a:bodyPr>
          <a:lstStyle>
            <a:lvl1pPr algn="l" defTabSz="685800" rtl="0" eaLnBrk="1" latinLnBrk="0" hangingPunct="1">
              <a:lnSpc>
                <a:spcPct val="90000"/>
              </a:lnSpc>
              <a:spcBef>
                <a:spcPct val="0"/>
              </a:spcBef>
              <a:buNone/>
              <a:defRPr sz="2800" b="1" kern="1200">
                <a:solidFill>
                  <a:schemeClr val="bg2"/>
                </a:solidFill>
                <a:latin typeface="+mj-lt"/>
                <a:ea typeface="+mj-ea"/>
                <a:cs typeface="+mj-cs"/>
              </a:defRPr>
            </a:lvl1pPr>
          </a:lstStyle>
          <a:p>
            <a:pPr marL="12065">
              <a:lnSpc>
                <a:spcPct val="100000"/>
              </a:lnSpc>
              <a:spcBef>
                <a:spcPts val="100"/>
              </a:spcBef>
            </a:pPr>
            <a:r>
              <a:rPr lang="en-GB" dirty="0">
                <a:ea typeface="源石黑體 M" panose="020B0600000000000000" pitchFamily="34" charset="-120"/>
              </a:rPr>
              <a:t>Acronis RMM</a:t>
            </a:r>
            <a:r>
              <a:rPr lang="en-GB" sz="2000" dirty="0">
                <a:ea typeface="源石黑體 M" panose="020B0600000000000000" pitchFamily="34" charset="-120"/>
              </a:rPr>
              <a:t>（</a:t>
            </a:r>
            <a:r>
              <a:rPr lang="zh-TW" altLang="en-US" sz="2000" dirty="0">
                <a:ea typeface="源石黑體 M" panose="020B0600000000000000" pitchFamily="34" charset="-120"/>
              </a:rPr>
              <a:t>以前稱為 </a:t>
            </a:r>
            <a:r>
              <a:rPr lang="en-GB" sz="2000" dirty="0">
                <a:ea typeface="源石黑體 M" panose="020B0600000000000000" pitchFamily="34" charset="-120"/>
              </a:rPr>
              <a:t>Advanced Management）</a:t>
            </a:r>
          </a:p>
          <a:p>
            <a:pPr marL="12065">
              <a:lnSpc>
                <a:spcPct val="100000"/>
              </a:lnSpc>
              <a:spcBef>
                <a:spcPts val="100"/>
              </a:spcBef>
            </a:pPr>
            <a:r>
              <a:rPr lang="en-US" altLang="zh-TW" sz="2000" dirty="0">
                <a:ea typeface="源石黑體 M" panose="020B0600000000000000" pitchFamily="34" charset="-120"/>
              </a:rPr>
              <a:t>(Remote Management and Monitor)</a:t>
            </a:r>
            <a:endParaRPr lang="en-GB" sz="2000" dirty="0">
              <a:ea typeface="源石黑體 M" panose="020B0600000000000000" pitchFamily="34" charset="-120"/>
            </a:endParaRPr>
          </a:p>
        </p:txBody>
      </p:sp>
      <p:sp>
        <p:nvSpPr>
          <p:cNvPr id="15" name="object 10">
            <a:extLst>
              <a:ext uri="{FF2B5EF4-FFF2-40B4-BE49-F238E27FC236}">
                <a16:creationId xmlns:a16="http://schemas.microsoft.com/office/drawing/2014/main" id="{ECD9D7DC-0341-30F5-0ECC-1748FC0F3B88}"/>
              </a:ext>
            </a:extLst>
          </p:cNvPr>
          <p:cNvSpPr txBox="1"/>
          <p:nvPr/>
        </p:nvSpPr>
        <p:spPr>
          <a:xfrm>
            <a:off x="406722" y="1266141"/>
            <a:ext cx="5007610" cy="2675732"/>
          </a:xfrm>
          <a:prstGeom prst="rect">
            <a:avLst/>
          </a:prstGeom>
        </p:spPr>
        <p:txBody>
          <a:bodyPr vert="horz" wrap="square" lIns="0" tIns="28575" rIns="0" bIns="0" rtlCol="0">
            <a:spAutoFit/>
          </a:bodyPr>
          <a:lstStyle/>
          <a:p>
            <a:pPr marL="156210" indent="-143510">
              <a:lnSpc>
                <a:spcPct val="100000"/>
              </a:lnSpc>
              <a:spcBef>
                <a:spcPts val="1245"/>
              </a:spcBef>
              <a:buFont typeface="Wingdings"/>
              <a:buChar char=""/>
              <a:tabLst>
                <a:tab pos="156210" algn="l"/>
              </a:tabLst>
            </a:pPr>
            <a:r>
              <a:rPr lang="zh-TW" altLang="en-US" sz="1600" spc="-95" dirty="0">
                <a:solidFill>
                  <a:srgbClr val="172B4D"/>
                </a:solidFill>
                <a:latin typeface="+mj-lt"/>
                <a:ea typeface="微軟正黑體" panose="020B0604030504040204" pitchFamily="34" charset="-120"/>
                <a:cs typeface="Trebuchet MS"/>
              </a:rPr>
              <a:t>設備偵測
適用於 </a:t>
            </a:r>
            <a:r>
              <a:rPr lang="en-GB" sz="1600" spc="-95" dirty="0" err="1">
                <a:solidFill>
                  <a:srgbClr val="172B4D"/>
                </a:solidFill>
                <a:latin typeface="+mj-lt"/>
                <a:ea typeface="微軟正黑體" panose="020B0604030504040204" pitchFamily="34" charset="-120"/>
                <a:cs typeface="Trebuchet MS"/>
              </a:rPr>
              <a:t>Windows、macOS</a:t>
            </a:r>
            <a:r>
              <a:rPr lang="en-GB" sz="1600" spc="-95" dirty="0">
                <a:solidFill>
                  <a:srgbClr val="172B4D"/>
                </a:solidFill>
                <a:latin typeface="+mj-lt"/>
                <a:ea typeface="微軟正黑體" panose="020B0604030504040204" pitchFamily="34" charset="-120"/>
                <a:cs typeface="Trebuchet MS"/>
              </a:rPr>
              <a:t> </a:t>
            </a:r>
            <a:r>
              <a:rPr lang="zh-TW" altLang="en-US" sz="1600" spc="-95" dirty="0">
                <a:solidFill>
                  <a:srgbClr val="172B4D"/>
                </a:solidFill>
                <a:latin typeface="+mj-lt"/>
                <a:ea typeface="微軟正黑體" panose="020B0604030504040204" pitchFamily="34" charset="-120"/>
                <a:cs typeface="Trebuchet MS"/>
              </a:rPr>
              <a:t>和 </a:t>
            </a:r>
            <a:r>
              <a:rPr lang="en-GB" sz="1600" spc="-95" dirty="0">
                <a:solidFill>
                  <a:srgbClr val="172B4D"/>
                </a:solidFill>
                <a:latin typeface="+mj-lt"/>
                <a:ea typeface="微軟正黑體" panose="020B0604030504040204" pitchFamily="34" charset="-120"/>
                <a:cs typeface="Trebuchet MS"/>
              </a:rPr>
              <a:t>Linux </a:t>
            </a:r>
            <a:r>
              <a:rPr lang="zh-TW" altLang="en-US" sz="1600" spc="-95" dirty="0">
                <a:solidFill>
                  <a:srgbClr val="172B4D"/>
                </a:solidFill>
                <a:latin typeface="+mj-lt"/>
                <a:ea typeface="微軟正黑體" panose="020B0604030504040204" pitchFamily="34" charset="-120"/>
                <a:cs typeface="Trebuchet MS"/>
              </a:rPr>
              <a:t>的漏洞評估
適用於 </a:t>
            </a:r>
            <a:r>
              <a:rPr lang="en-GB" sz="1600" spc="-95" dirty="0">
                <a:solidFill>
                  <a:srgbClr val="172B4D"/>
                </a:solidFill>
                <a:latin typeface="+mj-lt"/>
                <a:ea typeface="微軟正黑體" panose="020B0604030504040204" pitchFamily="34" charset="-120"/>
                <a:cs typeface="Trebuchet MS"/>
              </a:rPr>
              <a:t>Windows </a:t>
            </a:r>
            <a:r>
              <a:rPr lang="zh-TW" altLang="en-US" sz="1600" spc="-95" dirty="0">
                <a:solidFill>
                  <a:srgbClr val="172B4D"/>
                </a:solidFill>
                <a:latin typeface="+mj-lt"/>
                <a:ea typeface="微軟正黑體" panose="020B0604030504040204" pitchFamily="34" charset="-120"/>
                <a:cs typeface="Trebuchet MS"/>
              </a:rPr>
              <a:t>和 </a:t>
            </a:r>
            <a:r>
              <a:rPr lang="en-US" altLang="zh-TW" sz="1600" spc="-95" dirty="0">
                <a:solidFill>
                  <a:srgbClr val="172B4D"/>
                </a:solidFill>
                <a:latin typeface="+mj-lt"/>
                <a:ea typeface="微軟正黑體" panose="020B0604030504040204" pitchFamily="34" charset="-120"/>
                <a:cs typeface="Trebuchet MS"/>
              </a:rPr>
              <a:t>300+ </a:t>
            </a:r>
            <a:r>
              <a:rPr lang="zh-TW" altLang="en-US" sz="1600" spc="-95" dirty="0">
                <a:solidFill>
                  <a:srgbClr val="172B4D"/>
                </a:solidFill>
                <a:latin typeface="+mj-lt"/>
                <a:ea typeface="微軟正黑體" panose="020B0604030504040204" pitchFamily="34" charset="-120"/>
                <a:cs typeface="Trebuchet MS"/>
              </a:rPr>
              <a:t>應用程式的修補</a:t>
            </a:r>
            <a:endParaRPr lang="en-US" altLang="zh-TW" sz="1600" spc="-95" dirty="0">
              <a:solidFill>
                <a:srgbClr val="172B4D"/>
              </a:solidFill>
              <a:latin typeface="+mj-lt"/>
              <a:ea typeface="微軟正黑體" panose="020B0604030504040204" pitchFamily="34" charset="-120"/>
              <a:cs typeface="Trebuchet MS"/>
            </a:endParaRPr>
          </a:p>
          <a:p>
            <a:pPr marL="156210" indent="-143510">
              <a:lnSpc>
                <a:spcPct val="100000"/>
              </a:lnSpc>
              <a:spcBef>
                <a:spcPts val="1245"/>
              </a:spcBef>
              <a:buFont typeface="Wingdings"/>
              <a:buChar char=""/>
              <a:tabLst>
                <a:tab pos="156210" algn="l"/>
              </a:tabLst>
            </a:pPr>
            <a:r>
              <a:rPr lang="zh-TW" altLang="en-US" sz="1600" spc="-95" dirty="0">
                <a:solidFill>
                  <a:srgbClr val="172B4D"/>
                </a:solidFill>
                <a:latin typeface="+mj-lt"/>
                <a:ea typeface="微軟正黑體" panose="020B0604030504040204" pitchFamily="34" charset="-120"/>
                <a:cs typeface="Trebuchet MS"/>
              </a:rPr>
              <a:t>產生硬體和軟體清單與監控</a:t>
            </a:r>
            <a:r>
              <a:rPr lang="en-US" altLang="zh-TW" sz="1600" spc="-95" dirty="0">
                <a:solidFill>
                  <a:srgbClr val="172B4D"/>
                </a:solidFill>
                <a:latin typeface="+mj-lt"/>
                <a:ea typeface="微軟正黑體" panose="020B0604030504040204" pitchFamily="34" charset="-120"/>
                <a:cs typeface="Trebuchet MS"/>
              </a:rPr>
              <a:t>&amp;</a:t>
            </a:r>
            <a:r>
              <a:rPr lang="zh-TW" altLang="en-US" sz="1600" spc="-95" dirty="0">
                <a:solidFill>
                  <a:srgbClr val="172B4D"/>
                </a:solidFill>
                <a:latin typeface="+mj-lt"/>
                <a:ea typeface="微軟正黑體" panose="020B0604030504040204" pitchFamily="34" charset="-120"/>
                <a:cs typeface="Trebuchet MS"/>
              </a:rPr>
              <a:t>偵測
自動安裝軟體系統
安全的遠端桌面和協助
系統管理任務自動化：</a:t>
            </a:r>
            <a:r>
              <a:rPr lang="en-US" altLang="zh-TW" sz="1600" spc="-95" dirty="0">
                <a:solidFill>
                  <a:srgbClr val="172B4D"/>
                </a:solidFill>
                <a:latin typeface="+mj-lt"/>
                <a:ea typeface="微軟正黑體" panose="020B0604030504040204" pitchFamily="34" charset="-120"/>
                <a:cs typeface="Trebuchet MS"/>
              </a:rPr>
              <a:t>AI</a:t>
            </a:r>
            <a:r>
              <a:rPr lang="zh-TW" altLang="en-US" sz="1600" spc="-95" dirty="0">
                <a:solidFill>
                  <a:srgbClr val="172B4D"/>
                </a:solidFill>
                <a:latin typeface="+mj-lt"/>
                <a:ea typeface="微軟正黑體" panose="020B0604030504040204" pitchFamily="34" charset="-120"/>
                <a:cs typeface="Trebuchet MS"/>
              </a:rPr>
              <a:t>輔助產生程式碼</a:t>
            </a:r>
            <a:endParaRPr sz="1600" dirty="0">
              <a:latin typeface="+mj-lt"/>
              <a:ea typeface="微軟正黑體" panose="020B0604030504040204" pitchFamily="34" charset="-120"/>
              <a:cs typeface="Tahoma"/>
            </a:endParaRPr>
          </a:p>
        </p:txBody>
      </p:sp>
    </p:spTree>
    <p:extLst>
      <p:ext uri="{BB962C8B-B14F-4D97-AF65-F5344CB8AC3E}">
        <p14:creationId xmlns:p14="http://schemas.microsoft.com/office/powerpoint/2010/main" val="3607941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E76FF-D8A4-DE5C-C460-BA6D9ADFF1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8F0CD-7132-8427-C1DD-11EB6F018DE8}"/>
              </a:ext>
            </a:extLst>
          </p:cNvPr>
          <p:cNvSpPr>
            <a:spLocks noGrp="1"/>
          </p:cNvSpPr>
          <p:nvPr>
            <p:ph type="title"/>
          </p:nvPr>
        </p:nvSpPr>
        <p:spPr/>
        <p:txBody>
          <a:bodyPr/>
          <a:lstStyle/>
          <a:p>
            <a:r>
              <a:rPr lang="en-US" altLang="zh-TW" dirty="0">
                <a:ea typeface="微軟正黑體" panose="020B0604030504040204" pitchFamily="34" charset="-120"/>
              </a:rPr>
              <a:t>RMM-</a:t>
            </a:r>
            <a:r>
              <a:rPr lang="zh-TW" altLang="en-US" dirty="0">
                <a:latin typeface="微軟正黑體" panose="020B0604030504040204" pitchFamily="34" charset="-120"/>
                <a:ea typeface="微軟正黑體" panose="020B0604030504040204" pitchFamily="34" charset="-120"/>
              </a:rPr>
              <a:t>硬體清查</a:t>
            </a:r>
            <a:endParaRPr lang="en-TR" dirty="0">
              <a:latin typeface="微軟正黑體" panose="020B0604030504040204" pitchFamily="34" charset="-120"/>
              <a:ea typeface="微軟正黑體" panose="020B0604030504040204" pitchFamily="34" charset="-120"/>
            </a:endParaRPr>
          </a:p>
        </p:txBody>
      </p:sp>
      <p:sp>
        <p:nvSpPr>
          <p:cNvPr id="17" name="Text Placeholder 16">
            <a:extLst>
              <a:ext uri="{FF2B5EF4-FFF2-40B4-BE49-F238E27FC236}">
                <a16:creationId xmlns:a16="http://schemas.microsoft.com/office/drawing/2014/main" id="{2AEB5CFB-D3E4-AC6D-CC47-90E55B62418E}"/>
              </a:ext>
            </a:extLst>
          </p:cNvPr>
          <p:cNvSpPr>
            <a:spLocks noGrp="1"/>
          </p:cNvSpPr>
          <p:nvPr>
            <p:ph type="body" sz="quarter" idx="17"/>
          </p:nvPr>
        </p:nvSpPr>
        <p:spPr/>
        <p:txBody>
          <a:body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zh-TW" altLang="en-US" sz="1800" b="0" i="0" u="none" strike="noStrike" kern="1200" cap="none" spc="0" normalizeH="0" baseline="0" noProof="0" dirty="0">
                <a:ln>
                  <a:noFill/>
                </a:ln>
                <a:solidFill>
                  <a:srgbClr val="005ABE"/>
                </a:solidFill>
                <a:effectLst/>
                <a:uLnTx/>
                <a:uFillTx/>
                <a:ea typeface="+mn-ea"/>
                <a:cs typeface="+mn-cs"/>
              </a:rPr>
              <a:t>了解環境內所有裝置的詳細資訊</a:t>
            </a:r>
            <a:endParaRPr kumimoji="0" lang="zh-TW" sz="1800" b="0" i="0" u="none" strike="noStrike" kern="1200" cap="none" spc="0" normalizeH="0" baseline="0" noProof="0" dirty="0">
              <a:ln>
                <a:noFill/>
              </a:ln>
              <a:solidFill>
                <a:srgbClr val="005ABE"/>
              </a:solidFill>
              <a:effectLst/>
              <a:uLnTx/>
              <a:uFillTx/>
              <a:ea typeface="+mn-ea"/>
              <a:cs typeface="+mn-cs"/>
            </a:endParaRPr>
          </a:p>
        </p:txBody>
      </p:sp>
      <p:sp>
        <p:nvSpPr>
          <p:cNvPr id="20" name="Content Placeholder 19">
            <a:extLst>
              <a:ext uri="{FF2B5EF4-FFF2-40B4-BE49-F238E27FC236}">
                <a16:creationId xmlns:a16="http://schemas.microsoft.com/office/drawing/2014/main" id="{751FD3DA-B700-6CFD-4B1C-78577F38E2AD}"/>
              </a:ext>
            </a:extLst>
          </p:cNvPr>
          <p:cNvSpPr>
            <a:spLocks noGrp="1"/>
          </p:cNvSpPr>
          <p:nvPr>
            <p:ph sz="quarter" idx="21"/>
          </p:nvPr>
        </p:nvSpPr>
        <p:spPr>
          <a:xfrm>
            <a:off x="337500" y="1150559"/>
            <a:ext cx="4758750" cy="2323713"/>
          </a:xfrm>
        </p:spPr>
        <p:txBody>
          <a:bodyPr wrap="square">
            <a:spAutoFit/>
          </a:bodyPr>
          <a:lstStyle/>
          <a:p>
            <a:pPr marL="0" marR="0" lvl="0" indent="0" fontAlgn="auto">
              <a:spcBef>
                <a:spcPts val="900"/>
              </a:spcBef>
              <a:spcAft>
                <a:spcPts val="0"/>
              </a:spcAft>
              <a:buClrTx/>
              <a:buSzTx/>
              <a:buNone/>
              <a:tabLst/>
              <a:defRPr/>
            </a:pPr>
            <a:r>
              <a:rPr lang="zh-TW" altLang="en-US" sz="1800" b="1" dirty="0">
                <a:solidFill>
                  <a:srgbClr val="00204D"/>
                </a:solidFill>
              </a:rPr>
              <a:t>效益：</a:t>
            </a:r>
            <a:endParaRPr lang="en-US" altLang="zh-TW" sz="1800" b="1" dirty="0">
              <a:solidFill>
                <a:srgbClr val="00204D"/>
              </a:solidFill>
            </a:endParaRPr>
          </a:p>
          <a:p>
            <a:pPr marL="228600" marR="0" lvl="0" indent="-228600" fontAlgn="auto">
              <a:spcBef>
                <a:spcPts val="900"/>
              </a:spcBef>
              <a:spcAft>
                <a:spcPts val="0"/>
              </a:spcAft>
              <a:buClrTx/>
              <a:buSzTx/>
              <a:buAutoNum type="arabicPeriod"/>
              <a:tabLst/>
              <a:defRPr/>
            </a:pPr>
            <a:r>
              <a:rPr lang="zh-TW" altLang="en-US" sz="1800" b="1" dirty="0">
                <a:solidFill>
                  <a:srgbClr val="00204D"/>
                </a:solidFill>
              </a:rPr>
              <a:t>管理者能快速、詳細了解所有裝置以及規格資訊。</a:t>
            </a:r>
            <a:endParaRPr lang="en-US" altLang="zh-TW" sz="1800" b="1" dirty="0">
              <a:solidFill>
                <a:srgbClr val="00204D"/>
              </a:solidFill>
            </a:endParaRPr>
          </a:p>
          <a:p>
            <a:pPr marL="228600" marR="0" lvl="0" indent="-228600" fontAlgn="auto">
              <a:spcBef>
                <a:spcPts val="900"/>
              </a:spcBef>
              <a:spcAft>
                <a:spcPts val="0"/>
              </a:spcAft>
              <a:buClrTx/>
              <a:buSzTx/>
              <a:buAutoNum type="arabicPeriod"/>
              <a:tabLst/>
              <a:defRPr/>
            </a:pPr>
            <a:endParaRPr lang="en-US" altLang="zh-TW" sz="1800" b="1" dirty="0">
              <a:solidFill>
                <a:srgbClr val="00204D"/>
              </a:solidFill>
            </a:endParaRPr>
          </a:p>
          <a:p>
            <a:pPr marL="228600" marR="0" lvl="0" indent="-228600" fontAlgn="auto">
              <a:spcBef>
                <a:spcPts val="900"/>
              </a:spcBef>
              <a:spcAft>
                <a:spcPts val="0"/>
              </a:spcAft>
              <a:buClrTx/>
              <a:buSzTx/>
              <a:buAutoNum type="arabicPeriod"/>
              <a:tabLst/>
              <a:defRPr/>
            </a:pPr>
            <a:r>
              <a:rPr lang="zh-TW" altLang="en-US" sz="1800" b="1" dirty="0">
                <a:solidFill>
                  <a:srgbClr val="00204D"/>
                </a:solidFill>
              </a:rPr>
              <a:t>硬體裝置自動更新變化、自動刪除已移除的機器。自動更新最新的</a:t>
            </a:r>
            <a:r>
              <a:rPr lang="zh-TW" sz="1800" b="1" dirty="0">
                <a:solidFill>
                  <a:srgbClr val="00204D"/>
                </a:solidFill>
              </a:rPr>
              <a:t>硬體資產資訊</a:t>
            </a:r>
            <a:r>
              <a:rPr lang="zh-TW" altLang="en-US" sz="1800" b="1" dirty="0">
                <a:solidFill>
                  <a:srgbClr val="00204D"/>
                </a:solidFill>
              </a:rPr>
              <a:t>。</a:t>
            </a:r>
            <a:endParaRPr lang="zh-TW" sz="1800" b="1" dirty="0">
              <a:solidFill>
                <a:srgbClr val="00204D"/>
              </a:solidFill>
            </a:endParaRPr>
          </a:p>
          <a:p>
            <a:pPr marL="144000" lvl="1">
              <a:spcBef>
                <a:spcPts val="300"/>
              </a:spcBef>
              <a:buFont typeface="Wingdings" panose="05000000000000000000" pitchFamily="2" charset="2"/>
              <a:buChar char="§"/>
              <a:defRPr/>
            </a:pPr>
            <a:endParaRPr lang="en-RS" sz="1800" dirty="0"/>
          </a:p>
        </p:txBody>
      </p:sp>
      <p:sp>
        <p:nvSpPr>
          <p:cNvPr id="13" name="Text Placeholder 12">
            <a:extLst>
              <a:ext uri="{FF2B5EF4-FFF2-40B4-BE49-F238E27FC236}">
                <a16:creationId xmlns:a16="http://schemas.microsoft.com/office/drawing/2014/main" id="{E6371835-DD81-42E3-5FAF-7B87A1673EE2}"/>
              </a:ext>
            </a:extLst>
          </p:cNvPr>
          <p:cNvSpPr>
            <a:spLocks noGrp="1"/>
          </p:cNvSpPr>
          <p:nvPr>
            <p:ph type="body" sz="quarter" idx="12"/>
          </p:nvPr>
        </p:nvSpPr>
        <p:spPr/>
        <p:txBody>
          <a:bodyPr/>
          <a:lstStyle/>
          <a:p>
            <a:endParaRPr lang="en-RS"/>
          </a:p>
        </p:txBody>
      </p:sp>
      <p:sp>
        <p:nvSpPr>
          <p:cNvPr id="14" name="Text Placeholder 13">
            <a:extLst>
              <a:ext uri="{FF2B5EF4-FFF2-40B4-BE49-F238E27FC236}">
                <a16:creationId xmlns:a16="http://schemas.microsoft.com/office/drawing/2014/main" id="{C27FEC32-AA23-2180-AEFF-6DBF8358D1BE}"/>
              </a:ext>
            </a:extLst>
          </p:cNvPr>
          <p:cNvSpPr>
            <a:spLocks noGrp="1"/>
          </p:cNvSpPr>
          <p:nvPr>
            <p:ph type="body" sz="quarter" idx="13"/>
          </p:nvPr>
        </p:nvSpPr>
        <p:spPr/>
        <p:txBody>
          <a:bodyPr/>
          <a:lstStyle/>
          <a:p>
            <a:endParaRPr lang="en-RS"/>
          </a:p>
        </p:txBody>
      </p:sp>
      <p:sp>
        <p:nvSpPr>
          <p:cNvPr id="15" name="Text Placeholder 14">
            <a:extLst>
              <a:ext uri="{FF2B5EF4-FFF2-40B4-BE49-F238E27FC236}">
                <a16:creationId xmlns:a16="http://schemas.microsoft.com/office/drawing/2014/main" id="{05E8F547-FF59-F15F-1235-BC2C7A298C6B}"/>
              </a:ext>
            </a:extLst>
          </p:cNvPr>
          <p:cNvSpPr>
            <a:spLocks noGrp="1"/>
          </p:cNvSpPr>
          <p:nvPr>
            <p:ph type="body" sz="quarter" idx="15"/>
          </p:nvPr>
        </p:nvSpPr>
        <p:spPr/>
        <p:txBody>
          <a:bodyPr/>
          <a:lstStyle/>
          <a:p>
            <a:endParaRPr lang="en-RS"/>
          </a:p>
        </p:txBody>
      </p:sp>
      <p:sp>
        <p:nvSpPr>
          <p:cNvPr id="16" name="Text Placeholder 15">
            <a:extLst>
              <a:ext uri="{FF2B5EF4-FFF2-40B4-BE49-F238E27FC236}">
                <a16:creationId xmlns:a16="http://schemas.microsoft.com/office/drawing/2014/main" id="{A94D37F8-1455-477E-A26F-2034B6F23946}"/>
              </a:ext>
            </a:extLst>
          </p:cNvPr>
          <p:cNvSpPr>
            <a:spLocks noGrp="1"/>
          </p:cNvSpPr>
          <p:nvPr>
            <p:ph type="body" sz="quarter" idx="16"/>
          </p:nvPr>
        </p:nvSpPr>
        <p:spPr/>
        <p:txBody>
          <a:bodyPr/>
          <a:lstStyle/>
          <a:p>
            <a:endParaRPr lang="en-RS"/>
          </a:p>
        </p:txBody>
      </p:sp>
      <p:sp>
        <p:nvSpPr>
          <p:cNvPr id="19" name="Text Placeholder 18">
            <a:extLst>
              <a:ext uri="{FF2B5EF4-FFF2-40B4-BE49-F238E27FC236}">
                <a16:creationId xmlns:a16="http://schemas.microsoft.com/office/drawing/2014/main" id="{03A08E9F-7866-6F63-3521-20BDBFBC0C39}"/>
              </a:ext>
            </a:extLst>
          </p:cNvPr>
          <p:cNvSpPr>
            <a:spLocks noGrp="1"/>
          </p:cNvSpPr>
          <p:nvPr>
            <p:ph type="body" sz="quarter" idx="20"/>
          </p:nvPr>
        </p:nvSpPr>
        <p:spPr/>
        <p:txBody>
          <a:bodyPr/>
          <a:lstStyle/>
          <a:p>
            <a:endParaRPr lang="en-RS"/>
          </a:p>
        </p:txBody>
      </p:sp>
      <p:sp>
        <p:nvSpPr>
          <p:cNvPr id="33" name="Text Placeholder 32">
            <a:extLst>
              <a:ext uri="{FF2B5EF4-FFF2-40B4-BE49-F238E27FC236}">
                <a16:creationId xmlns:a16="http://schemas.microsoft.com/office/drawing/2014/main" id="{0BD56FAD-3E35-98D9-29DD-99EAA4655349}"/>
              </a:ext>
            </a:extLst>
          </p:cNvPr>
          <p:cNvSpPr>
            <a:spLocks noGrp="1"/>
          </p:cNvSpPr>
          <p:nvPr>
            <p:ph type="body" sz="quarter" idx="30"/>
          </p:nvPr>
        </p:nvSpPr>
        <p:spPr/>
        <p:txBody>
          <a:bodyPr/>
          <a:lstStyle/>
          <a:p>
            <a:endParaRPr lang="en-RS"/>
          </a:p>
        </p:txBody>
      </p:sp>
      <p:sp>
        <p:nvSpPr>
          <p:cNvPr id="34" name="Text Placeholder 33">
            <a:extLst>
              <a:ext uri="{FF2B5EF4-FFF2-40B4-BE49-F238E27FC236}">
                <a16:creationId xmlns:a16="http://schemas.microsoft.com/office/drawing/2014/main" id="{96EB19F2-741F-6CDB-0C16-76F6747EDDC5}"/>
              </a:ext>
            </a:extLst>
          </p:cNvPr>
          <p:cNvSpPr>
            <a:spLocks noGrp="1"/>
          </p:cNvSpPr>
          <p:nvPr>
            <p:ph type="body" sz="quarter" idx="31"/>
          </p:nvPr>
        </p:nvSpPr>
        <p:spPr/>
        <p:txBody>
          <a:bodyPr/>
          <a:lstStyle/>
          <a:p>
            <a:endParaRPr lang="en-RS"/>
          </a:p>
        </p:txBody>
      </p:sp>
      <p:sp>
        <p:nvSpPr>
          <p:cNvPr id="21" name="Text Placeholder 20">
            <a:extLst>
              <a:ext uri="{FF2B5EF4-FFF2-40B4-BE49-F238E27FC236}">
                <a16:creationId xmlns:a16="http://schemas.microsoft.com/office/drawing/2014/main" id="{A4A9D010-4572-9D02-7D51-5FE46F8CEB55}"/>
              </a:ext>
            </a:extLst>
          </p:cNvPr>
          <p:cNvSpPr>
            <a:spLocks noGrp="1"/>
          </p:cNvSpPr>
          <p:nvPr>
            <p:ph type="body" sz="quarter" idx="28"/>
          </p:nvPr>
        </p:nvSpPr>
        <p:spPr/>
        <p:txBody>
          <a:bodyPr/>
          <a:lstStyle/>
          <a:p>
            <a:endParaRPr lang="en-RS"/>
          </a:p>
        </p:txBody>
      </p:sp>
      <p:sp>
        <p:nvSpPr>
          <p:cNvPr id="32" name="Text Placeholder 31">
            <a:extLst>
              <a:ext uri="{FF2B5EF4-FFF2-40B4-BE49-F238E27FC236}">
                <a16:creationId xmlns:a16="http://schemas.microsoft.com/office/drawing/2014/main" id="{A1129B89-8737-01DC-409C-6FC22327C839}"/>
              </a:ext>
            </a:extLst>
          </p:cNvPr>
          <p:cNvSpPr>
            <a:spLocks noGrp="1"/>
          </p:cNvSpPr>
          <p:nvPr>
            <p:ph type="body" sz="quarter" idx="29"/>
          </p:nvPr>
        </p:nvSpPr>
        <p:spPr/>
        <p:txBody>
          <a:bodyPr/>
          <a:lstStyle/>
          <a:p>
            <a:endParaRPr lang="en-RS"/>
          </a:p>
        </p:txBody>
      </p:sp>
      <p:sp>
        <p:nvSpPr>
          <p:cNvPr id="35" name="Freeform 21">
            <a:extLst>
              <a:ext uri="{FF2B5EF4-FFF2-40B4-BE49-F238E27FC236}">
                <a16:creationId xmlns:a16="http://schemas.microsoft.com/office/drawing/2014/main" id="{3BCE6338-8121-53CA-F8EB-0776BD15445C}"/>
              </a:ext>
            </a:extLst>
          </p:cNvPr>
          <p:cNvSpPr/>
          <p:nvPr/>
        </p:nvSpPr>
        <p:spPr>
          <a:xfrm>
            <a:off x="255907" y="4299313"/>
            <a:ext cx="793749" cy="360000"/>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defTabSz="622300" eaLnBrk="1" fontAlgn="auto" latinLnBrk="0" hangingPunct="1">
              <a:lnSpc>
                <a:spcPct val="90000"/>
              </a:lnSpc>
              <a:spcBef>
                <a:spcPct val="0"/>
              </a:spcBef>
              <a:spcAft>
                <a:spcPct val="35000"/>
              </a:spcAft>
              <a:buClrTx/>
              <a:buSzTx/>
              <a:buFontTx/>
              <a:buNone/>
              <a:tabLst/>
              <a:defRPr/>
            </a:pPr>
            <a:r>
              <a:rPr kumimoji="0" lang="zh-TW" sz="1800" b="1" i="0" u="none" strike="noStrike" kern="0" cap="none" spc="0" normalizeH="0" baseline="0" noProof="0" dirty="0">
                <a:ln>
                  <a:noFill/>
                </a:ln>
                <a:solidFill>
                  <a:srgbClr val="00204D"/>
                </a:solidFill>
                <a:effectLst/>
                <a:uLnTx/>
                <a:uFillTx/>
                <a:ea typeface="+mn-ea"/>
                <a:cs typeface="+mn-cs"/>
              </a:rPr>
              <a:t>為什麼？</a:t>
            </a:r>
            <a:endParaRPr kumimoji="0" lang="en-US" sz="1600" b="1" i="0" u="none" strike="noStrike" kern="0" cap="none" spc="0" normalizeH="0" baseline="0" noProof="0" dirty="0">
              <a:ln>
                <a:noFill/>
              </a:ln>
              <a:solidFill>
                <a:srgbClr val="00204D"/>
              </a:solidFill>
              <a:effectLst/>
              <a:uLnTx/>
              <a:uFillTx/>
              <a:ea typeface="+mn-ea"/>
              <a:cs typeface="+mn-cs"/>
            </a:endParaRPr>
          </a:p>
        </p:txBody>
      </p:sp>
      <p:sp>
        <p:nvSpPr>
          <p:cNvPr id="36" name="Freeform 22">
            <a:extLst>
              <a:ext uri="{FF2B5EF4-FFF2-40B4-BE49-F238E27FC236}">
                <a16:creationId xmlns:a16="http://schemas.microsoft.com/office/drawing/2014/main" id="{42317B77-B273-6C6D-46EB-948D342BA8A3}"/>
              </a:ext>
            </a:extLst>
          </p:cNvPr>
          <p:cNvSpPr/>
          <p:nvPr/>
        </p:nvSpPr>
        <p:spPr>
          <a:xfrm>
            <a:off x="1173479" y="4299313"/>
            <a:ext cx="7724175" cy="360000"/>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defTabSz="914400" eaLnBrk="1" fontAlgn="auto" latinLnBrk="0" hangingPunct="1">
              <a:lnSpc>
                <a:spcPct val="100000"/>
              </a:lnSpc>
              <a:spcBef>
                <a:spcPts val="300"/>
              </a:spcBef>
              <a:spcAft>
                <a:spcPts val="0"/>
              </a:spcAft>
              <a:buClrTx/>
              <a:buSzTx/>
              <a:buFontTx/>
              <a:buNone/>
              <a:tabLst/>
              <a:defRPr/>
            </a:pPr>
            <a:r>
              <a:rPr kumimoji="0" lang="zh-TW" sz="1400" b="0" i="0" u="none" strike="noStrike" kern="0" cap="none" spc="0" normalizeH="0" baseline="0" noProof="0" dirty="0">
                <a:ln>
                  <a:noFill/>
                </a:ln>
                <a:solidFill>
                  <a:srgbClr val="005ABE"/>
                </a:solidFill>
                <a:effectLst/>
                <a:uLnTx/>
                <a:uFillTx/>
                <a:ea typeface="+mn-ea"/>
                <a:cs typeface="+mn-cs"/>
              </a:rPr>
              <a:t>節省時間和精力並簡化資產更換計劃。</a:t>
            </a:r>
          </a:p>
        </p:txBody>
      </p:sp>
      <p:cxnSp>
        <p:nvCxnSpPr>
          <p:cNvPr id="37" name="Straight Connector 36">
            <a:extLst>
              <a:ext uri="{FF2B5EF4-FFF2-40B4-BE49-F238E27FC236}">
                <a16:creationId xmlns:a16="http://schemas.microsoft.com/office/drawing/2014/main" id="{0EF39B02-D62F-A978-3DE9-B6D8FE8C75BC}"/>
              </a:ext>
            </a:extLst>
          </p:cNvPr>
          <p:cNvCxnSpPr/>
          <p:nvPr/>
        </p:nvCxnSpPr>
        <p:spPr>
          <a:xfrm>
            <a:off x="250825" y="4262400"/>
            <a:ext cx="8640000" cy="0"/>
          </a:xfrm>
          <a:prstGeom prst="line">
            <a:avLst/>
          </a:prstGeom>
          <a:noFill/>
          <a:ln w="12700" cap="flat" cmpd="sng" algn="ctr">
            <a:solidFill>
              <a:srgbClr val="005ABE"/>
            </a:solidFill>
            <a:prstDash val="solid"/>
            <a:miter lim="800000"/>
          </a:ln>
          <a:effectLst/>
        </p:spPr>
      </p:cxnSp>
      <p:pic>
        <p:nvPicPr>
          <p:cNvPr id="5" name="圖片 4">
            <a:extLst>
              <a:ext uri="{FF2B5EF4-FFF2-40B4-BE49-F238E27FC236}">
                <a16:creationId xmlns:a16="http://schemas.microsoft.com/office/drawing/2014/main" id="{36706729-B766-62F0-B7E4-3B709554448E}"/>
              </a:ext>
            </a:extLst>
          </p:cNvPr>
          <p:cNvPicPr>
            <a:picLocks noChangeAspect="1"/>
          </p:cNvPicPr>
          <p:nvPr/>
        </p:nvPicPr>
        <p:blipFill>
          <a:blip r:embed="rId3"/>
          <a:stretch>
            <a:fillRect/>
          </a:stretch>
        </p:blipFill>
        <p:spPr>
          <a:xfrm>
            <a:off x="6879809" y="2215368"/>
            <a:ext cx="1769192" cy="2229557"/>
          </a:xfrm>
          <a:prstGeom prst="rect">
            <a:avLst/>
          </a:prstGeom>
          <a:ln>
            <a:solidFill>
              <a:schemeClr val="tx2">
                <a:lumMod val="60000"/>
                <a:lumOff val="40000"/>
              </a:schemeClr>
            </a:solidFill>
          </a:ln>
        </p:spPr>
      </p:pic>
      <p:pic>
        <p:nvPicPr>
          <p:cNvPr id="7" name="圖片 6">
            <a:extLst>
              <a:ext uri="{FF2B5EF4-FFF2-40B4-BE49-F238E27FC236}">
                <a16:creationId xmlns:a16="http://schemas.microsoft.com/office/drawing/2014/main" id="{56E64AF9-D59A-10F7-B907-8B8F24E7F006}"/>
              </a:ext>
            </a:extLst>
          </p:cNvPr>
          <p:cNvPicPr>
            <a:picLocks noChangeAspect="1"/>
          </p:cNvPicPr>
          <p:nvPr/>
        </p:nvPicPr>
        <p:blipFill>
          <a:blip r:embed="rId4"/>
          <a:stretch>
            <a:fillRect/>
          </a:stretch>
        </p:blipFill>
        <p:spPr>
          <a:xfrm>
            <a:off x="5634350" y="422564"/>
            <a:ext cx="3444239" cy="1792804"/>
          </a:xfrm>
          <a:prstGeom prst="rect">
            <a:avLst/>
          </a:prstGeom>
          <a:ln>
            <a:solidFill>
              <a:schemeClr val="tx2">
                <a:lumMod val="60000"/>
                <a:lumOff val="40000"/>
              </a:schemeClr>
            </a:solidFill>
          </a:ln>
        </p:spPr>
      </p:pic>
    </p:spTree>
    <p:extLst>
      <p:ext uri="{BB962C8B-B14F-4D97-AF65-F5344CB8AC3E}">
        <p14:creationId xmlns:p14="http://schemas.microsoft.com/office/powerpoint/2010/main" val="2519129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A0FDE-52D0-D259-4C88-E730FDB76049}"/>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065EC8B0-EE41-AEBB-B820-79090431BF19}"/>
              </a:ext>
            </a:extLst>
          </p:cNvPr>
          <p:cNvSpPr>
            <a:spLocks noGrp="1"/>
          </p:cNvSpPr>
          <p:nvPr>
            <p:ph type="body" sz="quarter" idx="17"/>
          </p:nvPr>
        </p:nvSpPr>
        <p:spPr/>
        <p:txBody>
          <a:body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zh-TW" altLang="en-US" sz="1800" b="0" i="0" u="none" strike="noStrike" kern="1200" cap="none" spc="0" normalizeH="0" baseline="0" noProof="0" dirty="0">
                <a:ln>
                  <a:noFill/>
                </a:ln>
                <a:solidFill>
                  <a:srgbClr val="005ABE"/>
                </a:solidFill>
                <a:effectLst/>
                <a:uLnTx/>
                <a:uFillTx/>
                <a:ea typeface="+mn-ea"/>
                <a:cs typeface="+mn-cs"/>
              </a:rPr>
              <a:t>了解環境內使用的完整軟體清單</a:t>
            </a:r>
          </a:p>
        </p:txBody>
      </p:sp>
      <p:sp>
        <p:nvSpPr>
          <p:cNvPr id="3" name="Text Placeholder 2">
            <a:extLst>
              <a:ext uri="{FF2B5EF4-FFF2-40B4-BE49-F238E27FC236}">
                <a16:creationId xmlns:a16="http://schemas.microsoft.com/office/drawing/2014/main" id="{E0ADB7C2-4FDF-B480-A1CC-3EC2A1310177}"/>
              </a:ext>
            </a:extLst>
          </p:cNvPr>
          <p:cNvSpPr>
            <a:spLocks noGrp="1"/>
          </p:cNvSpPr>
          <p:nvPr>
            <p:ph type="body" sz="quarter" idx="12"/>
          </p:nvPr>
        </p:nvSpPr>
        <p:spPr/>
        <p:txBody>
          <a:bodyPr/>
          <a:lstStyle/>
          <a:p>
            <a:endParaRPr lang="en-RS"/>
          </a:p>
        </p:txBody>
      </p:sp>
      <p:sp>
        <p:nvSpPr>
          <p:cNvPr id="13" name="Text Placeholder 12">
            <a:extLst>
              <a:ext uri="{FF2B5EF4-FFF2-40B4-BE49-F238E27FC236}">
                <a16:creationId xmlns:a16="http://schemas.microsoft.com/office/drawing/2014/main" id="{8F3EFB1B-EBC9-0F2C-818D-D00E62045D50}"/>
              </a:ext>
            </a:extLst>
          </p:cNvPr>
          <p:cNvSpPr>
            <a:spLocks noGrp="1"/>
          </p:cNvSpPr>
          <p:nvPr>
            <p:ph type="body" sz="quarter" idx="13"/>
          </p:nvPr>
        </p:nvSpPr>
        <p:spPr/>
        <p:txBody>
          <a:bodyPr/>
          <a:lstStyle/>
          <a:p>
            <a:endParaRPr lang="en-RS"/>
          </a:p>
        </p:txBody>
      </p:sp>
      <p:sp>
        <p:nvSpPr>
          <p:cNvPr id="14" name="Text Placeholder 13">
            <a:extLst>
              <a:ext uri="{FF2B5EF4-FFF2-40B4-BE49-F238E27FC236}">
                <a16:creationId xmlns:a16="http://schemas.microsoft.com/office/drawing/2014/main" id="{89043FF3-F40B-9030-BFA1-1040574CB9DD}"/>
              </a:ext>
            </a:extLst>
          </p:cNvPr>
          <p:cNvSpPr>
            <a:spLocks noGrp="1"/>
          </p:cNvSpPr>
          <p:nvPr>
            <p:ph type="body" sz="quarter" idx="15"/>
          </p:nvPr>
        </p:nvSpPr>
        <p:spPr/>
        <p:txBody>
          <a:bodyPr/>
          <a:lstStyle/>
          <a:p>
            <a:endParaRPr lang="en-RS"/>
          </a:p>
        </p:txBody>
      </p:sp>
      <p:sp>
        <p:nvSpPr>
          <p:cNvPr id="15" name="Text Placeholder 14">
            <a:extLst>
              <a:ext uri="{FF2B5EF4-FFF2-40B4-BE49-F238E27FC236}">
                <a16:creationId xmlns:a16="http://schemas.microsoft.com/office/drawing/2014/main" id="{F00CE64D-130B-C7F7-50C1-D6643372EC80}"/>
              </a:ext>
            </a:extLst>
          </p:cNvPr>
          <p:cNvSpPr>
            <a:spLocks noGrp="1"/>
          </p:cNvSpPr>
          <p:nvPr>
            <p:ph type="body" sz="quarter" idx="16"/>
          </p:nvPr>
        </p:nvSpPr>
        <p:spPr/>
        <p:txBody>
          <a:bodyPr/>
          <a:lstStyle/>
          <a:p>
            <a:endParaRPr lang="en-RS"/>
          </a:p>
        </p:txBody>
      </p:sp>
      <p:sp>
        <p:nvSpPr>
          <p:cNvPr id="18" name="Text Placeholder 17">
            <a:extLst>
              <a:ext uri="{FF2B5EF4-FFF2-40B4-BE49-F238E27FC236}">
                <a16:creationId xmlns:a16="http://schemas.microsoft.com/office/drawing/2014/main" id="{7B67864F-5824-EDA6-2ED6-D467642EF825}"/>
              </a:ext>
            </a:extLst>
          </p:cNvPr>
          <p:cNvSpPr>
            <a:spLocks noGrp="1"/>
          </p:cNvSpPr>
          <p:nvPr>
            <p:ph type="body" sz="quarter" idx="20"/>
          </p:nvPr>
        </p:nvSpPr>
        <p:spPr/>
        <p:txBody>
          <a:bodyPr/>
          <a:lstStyle/>
          <a:p>
            <a:endParaRPr lang="en-RS"/>
          </a:p>
        </p:txBody>
      </p:sp>
      <p:sp>
        <p:nvSpPr>
          <p:cNvPr id="29" name="Text Placeholder 28">
            <a:extLst>
              <a:ext uri="{FF2B5EF4-FFF2-40B4-BE49-F238E27FC236}">
                <a16:creationId xmlns:a16="http://schemas.microsoft.com/office/drawing/2014/main" id="{3CA99EA9-26E5-1CA5-65F8-1E3AF7CDA56B}"/>
              </a:ext>
            </a:extLst>
          </p:cNvPr>
          <p:cNvSpPr>
            <a:spLocks noGrp="1"/>
          </p:cNvSpPr>
          <p:nvPr>
            <p:ph type="body" sz="quarter" idx="30"/>
          </p:nvPr>
        </p:nvSpPr>
        <p:spPr/>
        <p:txBody>
          <a:bodyPr/>
          <a:lstStyle/>
          <a:p>
            <a:endParaRPr lang="en-RS"/>
          </a:p>
        </p:txBody>
      </p:sp>
      <p:sp>
        <p:nvSpPr>
          <p:cNvPr id="30" name="Text Placeholder 29">
            <a:extLst>
              <a:ext uri="{FF2B5EF4-FFF2-40B4-BE49-F238E27FC236}">
                <a16:creationId xmlns:a16="http://schemas.microsoft.com/office/drawing/2014/main" id="{1464C59B-A227-8B4B-54C5-88315493E927}"/>
              </a:ext>
            </a:extLst>
          </p:cNvPr>
          <p:cNvSpPr>
            <a:spLocks noGrp="1"/>
          </p:cNvSpPr>
          <p:nvPr>
            <p:ph type="body" sz="quarter" idx="31"/>
          </p:nvPr>
        </p:nvSpPr>
        <p:spPr/>
        <p:txBody>
          <a:bodyPr/>
          <a:lstStyle/>
          <a:p>
            <a:endParaRPr lang="en-RS"/>
          </a:p>
        </p:txBody>
      </p:sp>
      <p:sp>
        <p:nvSpPr>
          <p:cNvPr id="27" name="Text Placeholder 26">
            <a:extLst>
              <a:ext uri="{FF2B5EF4-FFF2-40B4-BE49-F238E27FC236}">
                <a16:creationId xmlns:a16="http://schemas.microsoft.com/office/drawing/2014/main" id="{777FD17F-D552-E5C2-44D7-F4100F630A3C}"/>
              </a:ext>
            </a:extLst>
          </p:cNvPr>
          <p:cNvSpPr>
            <a:spLocks noGrp="1"/>
          </p:cNvSpPr>
          <p:nvPr>
            <p:ph type="body" sz="quarter" idx="28"/>
          </p:nvPr>
        </p:nvSpPr>
        <p:spPr/>
        <p:txBody>
          <a:bodyPr/>
          <a:lstStyle/>
          <a:p>
            <a:endParaRPr lang="en-RS"/>
          </a:p>
        </p:txBody>
      </p:sp>
      <p:sp>
        <p:nvSpPr>
          <p:cNvPr id="28" name="Text Placeholder 27">
            <a:extLst>
              <a:ext uri="{FF2B5EF4-FFF2-40B4-BE49-F238E27FC236}">
                <a16:creationId xmlns:a16="http://schemas.microsoft.com/office/drawing/2014/main" id="{45A8C28C-CD19-5BD4-BBC3-AEB89B6F456D}"/>
              </a:ext>
            </a:extLst>
          </p:cNvPr>
          <p:cNvSpPr>
            <a:spLocks noGrp="1"/>
          </p:cNvSpPr>
          <p:nvPr>
            <p:ph type="body" sz="quarter" idx="29"/>
          </p:nvPr>
        </p:nvSpPr>
        <p:spPr/>
        <p:txBody>
          <a:bodyPr/>
          <a:lstStyle/>
          <a:p>
            <a:endParaRPr lang="en-RS"/>
          </a:p>
        </p:txBody>
      </p:sp>
      <p:sp>
        <p:nvSpPr>
          <p:cNvPr id="31" name="Freeform 21">
            <a:extLst>
              <a:ext uri="{FF2B5EF4-FFF2-40B4-BE49-F238E27FC236}">
                <a16:creationId xmlns:a16="http://schemas.microsoft.com/office/drawing/2014/main" id="{A9B32C76-3BBF-799A-D372-74C75265118E}"/>
              </a:ext>
            </a:extLst>
          </p:cNvPr>
          <p:cNvSpPr/>
          <p:nvPr/>
        </p:nvSpPr>
        <p:spPr>
          <a:xfrm>
            <a:off x="255907" y="4299313"/>
            <a:ext cx="793749" cy="360000"/>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defTabSz="622300" eaLnBrk="1" fontAlgn="auto" latinLnBrk="0" hangingPunct="1">
              <a:lnSpc>
                <a:spcPct val="90000"/>
              </a:lnSpc>
              <a:spcBef>
                <a:spcPct val="0"/>
              </a:spcBef>
              <a:spcAft>
                <a:spcPct val="35000"/>
              </a:spcAft>
              <a:buClrTx/>
              <a:buSzTx/>
              <a:buFontTx/>
              <a:buNone/>
              <a:tabLst/>
              <a:defRPr/>
            </a:pPr>
            <a:r>
              <a:rPr kumimoji="0" lang="zh-TW" sz="1800" b="1" i="0" u="none" strike="noStrike" kern="0" cap="none" spc="0" normalizeH="0" baseline="0" noProof="0">
                <a:ln>
                  <a:noFill/>
                </a:ln>
                <a:solidFill>
                  <a:srgbClr val="00204D"/>
                </a:solidFill>
                <a:effectLst/>
                <a:uLnTx/>
                <a:uFillTx/>
                <a:ea typeface="+mn-ea"/>
                <a:cs typeface="+mn-cs"/>
              </a:rPr>
              <a:t>為什麼？</a:t>
            </a:r>
            <a:endParaRPr kumimoji="0" lang="en-US" sz="1600" b="1" i="0" u="none" strike="noStrike" kern="0" cap="none" spc="0" normalizeH="0" baseline="0" noProof="0">
              <a:ln>
                <a:noFill/>
              </a:ln>
              <a:solidFill>
                <a:srgbClr val="00204D"/>
              </a:solidFill>
              <a:effectLst/>
              <a:uLnTx/>
              <a:uFillTx/>
              <a:ea typeface="+mn-ea"/>
              <a:cs typeface="+mn-cs"/>
            </a:endParaRPr>
          </a:p>
        </p:txBody>
      </p:sp>
      <p:sp>
        <p:nvSpPr>
          <p:cNvPr id="32" name="Freeform 22">
            <a:extLst>
              <a:ext uri="{FF2B5EF4-FFF2-40B4-BE49-F238E27FC236}">
                <a16:creationId xmlns:a16="http://schemas.microsoft.com/office/drawing/2014/main" id="{52CDAB70-C17A-091E-4157-CF42938386A5}"/>
              </a:ext>
            </a:extLst>
          </p:cNvPr>
          <p:cNvSpPr/>
          <p:nvPr/>
        </p:nvSpPr>
        <p:spPr>
          <a:xfrm>
            <a:off x="1295399" y="4299313"/>
            <a:ext cx="7602255" cy="360000"/>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defTabSz="914400" eaLnBrk="1" fontAlgn="auto" latinLnBrk="0" hangingPunct="1">
              <a:lnSpc>
                <a:spcPct val="100000"/>
              </a:lnSpc>
              <a:spcBef>
                <a:spcPts val="300"/>
              </a:spcBef>
              <a:spcAft>
                <a:spcPts val="0"/>
              </a:spcAft>
              <a:buClrTx/>
              <a:buSzTx/>
              <a:buFontTx/>
              <a:buNone/>
              <a:tabLst/>
              <a:defRPr/>
            </a:pPr>
            <a:r>
              <a:rPr kumimoji="0" lang="zh-TW" sz="1400" b="1" i="0" u="none" strike="noStrike" kern="0" cap="none" spc="0" normalizeH="0" baseline="0" noProof="0" dirty="0">
                <a:ln>
                  <a:noFill/>
                </a:ln>
                <a:solidFill>
                  <a:srgbClr val="005ABE"/>
                </a:solidFill>
                <a:effectLst/>
                <a:uLnTx/>
                <a:uFillTx/>
                <a:latin typeface="微軟正黑體" panose="020B0604030504040204" pitchFamily="34" charset="-120"/>
                <a:ea typeface="微軟正黑體" panose="020B0604030504040204" pitchFamily="34" charset="-120"/>
              </a:rPr>
              <a:t>在準備、規劃或追蹤更新時節省時間和精力。</a:t>
            </a:r>
          </a:p>
        </p:txBody>
      </p:sp>
      <p:cxnSp>
        <p:nvCxnSpPr>
          <p:cNvPr id="33" name="Straight Connector 32">
            <a:extLst>
              <a:ext uri="{FF2B5EF4-FFF2-40B4-BE49-F238E27FC236}">
                <a16:creationId xmlns:a16="http://schemas.microsoft.com/office/drawing/2014/main" id="{9778BE7C-2FBD-39E3-C009-56D24BF507E2}"/>
              </a:ext>
            </a:extLst>
          </p:cNvPr>
          <p:cNvCxnSpPr/>
          <p:nvPr/>
        </p:nvCxnSpPr>
        <p:spPr>
          <a:xfrm>
            <a:off x="250825" y="4262400"/>
            <a:ext cx="8640000" cy="0"/>
          </a:xfrm>
          <a:prstGeom prst="line">
            <a:avLst/>
          </a:prstGeom>
          <a:noFill/>
          <a:ln w="12700" cap="flat" cmpd="sng" algn="ctr">
            <a:solidFill>
              <a:srgbClr val="005ABE"/>
            </a:solidFill>
            <a:prstDash val="solid"/>
            <a:miter lim="800000"/>
          </a:ln>
          <a:effectLst/>
        </p:spPr>
      </p:cxnSp>
      <p:sp>
        <p:nvSpPr>
          <p:cNvPr id="6" name="Title 1">
            <a:extLst>
              <a:ext uri="{FF2B5EF4-FFF2-40B4-BE49-F238E27FC236}">
                <a16:creationId xmlns:a16="http://schemas.microsoft.com/office/drawing/2014/main" id="{94D10608-656F-7F22-5926-634E9F7231F3}"/>
              </a:ext>
            </a:extLst>
          </p:cNvPr>
          <p:cNvSpPr>
            <a:spLocks noGrp="1"/>
          </p:cNvSpPr>
          <p:nvPr>
            <p:ph type="title"/>
          </p:nvPr>
        </p:nvSpPr>
        <p:spPr>
          <a:xfrm>
            <a:off x="250825" y="237317"/>
            <a:ext cx="8640000" cy="466689"/>
          </a:xfrm>
        </p:spPr>
        <p:txBody>
          <a:bodyPr/>
          <a:lstStyle/>
          <a:p>
            <a:r>
              <a:rPr lang="en-US" altLang="zh-TW" dirty="0">
                <a:ea typeface="微軟正黑體" panose="020B0604030504040204" pitchFamily="34" charset="-120"/>
              </a:rPr>
              <a:t>RMM-</a:t>
            </a:r>
            <a:r>
              <a:rPr lang="zh-TW" altLang="en-US" dirty="0">
                <a:ea typeface="微軟正黑體" panose="020B0604030504040204" pitchFamily="34" charset="-120"/>
              </a:rPr>
              <a:t>軟體清查</a:t>
            </a:r>
            <a:endParaRPr lang="en-TR" dirty="0">
              <a:ea typeface="微軟正黑體" panose="020B0604030504040204" pitchFamily="34" charset="-120"/>
            </a:endParaRPr>
          </a:p>
        </p:txBody>
      </p:sp>
      <p:sp>
        <p:nvSpPr>
          <p:cNvPr id="2" name="Content Placeholder 19">
            <a:extLst>
              <a:ext uri="{FF2B5EF4-FFF2-40B4-BE49-F238E27FC236}">
                <a16:creationId xmlns:a16="http://schemas.microsoft.com/office/drawing/2014/main" id="{70FB4AA9-733F-C88F-D4D7-9ED2F15E8AE8}"/>
              </a:ext>
            </a:extLst>
          </p:cNvPr>
          <p:cNvSpPr txBox="1">
            <a:spLocks/>
          </p:cNvSpPr>
          <p:nvPr/>
        </p:nvSpPr>
        <p:spPr>
          <a:xfrm>
            <a:off x="337500" y="1150559"/>
            <a:ext cx="3487740" cy="2323713"/>
          </a:xfrm>
          <a:prstGeom prst="rect">
            <a:avLst/>
          </a:prstGeom>
        </p:spPr>
        <p:txBody>
          <a:bodyPr wrap="square" lIns="0" tIns="0" rIns="0" bIns="0">
            <a:spAutoFit/>
          </a:bodyPr>
          <a:lstStyle>
            <a:lvl1pPr marL="144000" indent="-144000" algn="l" defTabSz="685800" rtl="0" eaLnBrk="1" latinLnBrk="0" hangingPunct="1">
              <a:lnSpc>
                <a:spcPct val="100000"/>
              </a:lnSpc>
              <a:spcBef>
                <a:spcPts val="600"/>
              </a:spcBef>
              <a:buFont typeface="Wingdings" panose="05000000000000000000" pitchFamily="2" charset="2"/>
              <a:buChar char="§"/>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100000"/>
              <a:buFont typeface="Arial" panose="020B0604020202020204" pitchFamily="34" charset="0"/>
              <a:buChar char="•"/>
              <a:defRPr sz="1100" kern="1200">
                <a:solidFill>
                  <a:schemeClr val="bg2"/>
                </a:solidFill>
                <a:latin typeface="+mn-lt"/>
                <a:ea typeface="+mn-ea"/>
                <a:cs typeface="+mn-cs"/>
              </a:defRPr>
            </a:lvl2pPr>
            <a:lvl3pPr marL="504000" indent="-216000" algn="l" defTabSz="685800" rtl="0" eaLnBrk="1" latinLnBrk="0" hangingPunct="1">
              <a:lnSpc>
                <a:spcPct val="100000"/>
              </a:lnSpc>
              <a:spcBef>
                <a:spcPts val="600"/>
              </a:spcBef>
              <a:buFont typeface="+mj-lt"/>
              <a:buAutoNum type="alphaLcParenR"/>
              <a:defRPr sz="1000" kern="1200">
                <a:solidFill>
                  <a:schemeClr val="bg2"/>
                </a:solidFill>
                <a:latin typeface="+mn-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900" kern="1200">
                <a:solidFill>
                  <a:schemeClr val="bg2"/>
                </a:solidFill>
                <a:latin typeface="+mn-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800" kern="1200">
                <a:solidFill>
                  <a:schemeClr val="bg2"/>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indent="0">
              <a:spcBef>
                <a:spcPts val="900"/>
              </a:spcBef>
              <a:buFont typeface="Wingdings" panose="05000000000000000000" pitchFamily="2" charset="2"/>
              <a:buNone/>
              <a:defRPr/>
            </a:pPr>
            <a:r>
              <a:rPr lang="zh-TW" altLang="en-US" sz="1800" b="1" dirty="0">
                <a:solidFill>
                  <a:srgbClr val="00204D"/>
                </a:solidFill>
              </a:rPr>
              <a:t>效益：</a:t>
            </a:r>
            <a:endParaRPr lang="en-US" altLang="zh-TW" sz="1800" b="1" dirty="0">
              <a:solidFill>
                <a:srgbClr val="00204D"/>
              </a:solidFill>
            </a:endParaRPr>
          </a:p>
          <a:p>
            <a:pPr marL="228600" indent="-228600">
              <a:spcBef>
                <a:spcPts val="900"/>
              </a:spcBef>
              <a:buFont typeface="Wingdings" panose="05000000000000000000" pitchFamily="2" charset="2"/>
              <a:buAutoNum type="arabicPeriod"/>
              <a:defRPr/>
            </a:pPr>
            <a:r>
              <a:rPr lang="zh-TW" altLang="en-US" sz="1800" b="1" dirty="0">
                <a:solidFill>
                  <a:srgbClr val="00204D"/>
                </a:solidFill>
              </a:rPr>
              <a:t>快速、詳細了解所有軟體資產以及安裝分布。</a:t>
            </a:r>
            <a:endParaRPr lang="en-US" altLang="zh-TW" sz="1800" b="1" dirty="0">
              <a:solidFill>
                <a:srgbClr val="00204D"/>
              </a:solidFill>
            </a:endParaRPr>
          </a:p>
          <a:p>
            <a:pPr marL="228600" indent="-228600">
              <a:spcBef>
                <a:spcPts val="900"/>
              </a:spcBef>
              <a:buFont typeface="Wingdings" panose="05000000000000000000" pitchFamily="2" charset="2"/>
              <a:buAutoNum type="arabicPeriod"/>
              <a:defRPr/>
            </a:pPr>
            <a:endParaRPr lang="en-US" altLang="zh-TW" sz="1800" b="1" dirty="0">
              <a:solidFill>
                <a:srgbClr val="00204D"/>
              </a:solidFill>
            </a:endParaRPr>
          </a:p>
          <a:p>
            <a:pPr marL="228600" indent="-228600">
              <a:spcBef>
                <a:spcPts val="900"/>
              </a:spcBef>
              <a:buFont typeface="Wingdings" panose="05000000000000000000" pitchFamily="2" charset="2"/>
              <a:buAutoNum type="arabicPeriod"/>
              <a:defRPr/>
            </a:pPr>
            <a:r>
              <a:rPr lang="zh-TW" altLang="en-US" sz="1800" b="1" dirty="0">
                <a:solidFill>
                  <a:srgbClr val="00204D"/>
                </a:solidFill>
              </a:rPr>
              <a:t>軟體資產自動更新變化，若被移除，將會自動刪除紀錄。</a:t>
            </a:r>
            <a:endParaRPr lang="zh-TW" sz="1800" b="1" dirty="0">
              <a:solidFill>
                <a:srgbClr val="00204D"/>
              </a:solidFill>
            </a:endParaRPr>
          </a:p>
          <a:p>
            <a:pPr marL="144000" lvl="1">
              <a:spcBef>
                <a:spcPts val="300"/>
              </a:spcBef>
              <a:buFont typeface="Wingdings" panose="05000000000000000000" pitchFamily="2" charset="2"/>
              <a:buChar char="§"/>
              <a:defRPr/>
            </a:pPr>
            <a:endParaRPr lang="en-RS" sz="1800" dirty="0"/>
          </a:p>
        </p:txBody>
      </p:sp>
      <p:pic>
        <p:nvPicPr>
          <p:cNvPr id="8" name="圖片 7">
            <a:extLst>
              <a:ext uri="{FF2B5EF4-FFF2-40B4-BE49-F238E27FC236}">
                <a16:creationId xmlns:a16="http://schemas.microsoft.com/office/drawing/2014/main" id="{79FCAAE3-592A-083C-3AB0-417B804F10CF}"/>
              </a:ext>
            </a:extLst>
          </p:cNvPr>
          <p:cNvPicPr>
            <a:picLocks noChangeAspect="1"/>
          </p:cNvPicPr>
          <p:nvPr/>
        </p:nvPicPr>
        <p:blipFill>
          <a:blip r:embed="rId3"/>
          <a:stretch>
            <a:fillRect/>
          </a:stretch>
        </p:blipFill>
        <p:spPr>
          <a:xfrm>
            <a:off x="3969953" y="1529787"/>
            <a:ext cx="4823762" cy="2652475"/>
          </a:xfrm>
          <a:prstGeom prst="rect">
            <a:avLst/>
          </a:prstGeom>
          <a:ln>
            <a:solidFill>
              <a:schemeClr val="tx2"/>
            </a:solidFill>
          </a:ln>
        </p:spPr>
      </p:pic>
      <p:pic>
        <p:nvPicPr>
          <p:cNvPr id="10" name="圖片 9">
            <a:extLst>
              <a:ext uri="{FF2B5EF4-FFF2-40B4-BE49-F238E27FC236}">
                <a16:creationId xmlns:a16="http://schemas.microsoft.com/office/drawing/2014/main" id="{16959454-E329-17D6-BA2E-378E6E393B29}"/>
              </a:ext>
            </a:extLst>
          </p:cNvPr>
          <p:cNvPicPr>
            <a:picLocks noChangeAspect="1"/>
          </p:cNvPicPr>
          <p:nvPr/>
        </p:nvPicPr>
        <p:blipFill>
          <a:blip r:embed="rId4"/>
          <a:stretch>
            <a:fillRect/>
          </a:stretch>
        </p:blipFill>
        <p:spPr>
          <a:xfrm>
            <a:off x="5786847" y="675259"/>
            <a:ext cx="3141718" cy="2529111"/>
          </a:xfrm>
          <a:prstGeom prst="rect">
            <a:avLst/>
          </a:prstGeom>
          <a:ln>
            <a:solidFill>
              <a:schemeClr val="tx2"/>
            </a:solidFill>
          </a:ln>
        </p:spPr>
      </p:pic>
      <p:sp>
        <p:nvSpPr>
          <p:cNvPr id="4" name="矩形 3">
            <a:extLst>
              <a:ext uri="{FF2B5EF4-FFF2-40B4-BE49-F238E27FC236}">
                <a16:creationId xmlns:a16="http://schemas.microsoft.com/office/drawing/2014/main" id="{C8B673E4-E36E-B9C3-AC6E-6B801BB54472}"/>
              </a:ext>
            </a:extLst>
          </p:cNvPr>
          <p:cNvSpPr/>
          <p:nvPr/>
        </p:nvSpPr>
        <p:spPr>
          <a:xfrm>
            <a:off x="7162013" y="129762"/>
            <a:ext cx="1641796" cy="307777"/>
          </a:xfrm>
          <a:prstGeom prst="rect">
            <a:avLst/>
          </a:prstGeom>
          <a:ln/>
          <a:effectLst>
            <a:softEdge rad="31750"/>
          </a:effectLst>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en-US" altLang="zh-TW" sz="1400" b="1" dirty="0">
                <a:ln w="0"/>
                <a:solidFill>
                  <a:srgbClr val="FF0000"/>
                </a:solidFill>
                <a:latin typeface="微軟正黑體" panose="020B0604030504040204" pitchFamily="34" charset="-120"/>
                <a:ea typeface="微軟正黑體" panose="020B0604030504040204" pitchFamily="34" charset="-120"/>
              </a:rPr>
              <a:t>*</a:t>
            </a:r>
            <a:r>
              <a:rPr lang="zh-TW" altLang="en-US" sz="1400" b="1" dirty="0">
                <a:ln w="0"/>
                <a:solidFill>
                  <a:srgbClr val="FF0000"/>
                </a:solidFill>
                <a:latin typeface="微軟正黑體" panose="020B0604030504040204" pitchFamily="34" charset="-120"/>
                <a:ea typeface="微軟正黑體" panose="020B0604030504040204" pitchFamily="34" charset="-120"/>
              </a:rPr>
              <a:t>需具備</a:t>
            </a:r>
            <a:r>
              <a:rPr lang="en-US" altLang="zh-TW" sz="1400" b="1" dirty="0">
                <a:ln w="0"/>
                <a:solidFill>
                  <a:srgbClr val="FF0000"/>
                </a:solidFill>
                <a:latin typeface="微軟正黑體" panose="020B0604030504040204" pitchFamily="34" charset="-120"/>
                <a:ea typeface="微軟正黑體" panose="020B0604030504040204" pitchFamily="34" charset="-120"/>
              </a:rPr>
              <a:t>RMM</a:t>
            </a:r>
            <a:r>
              <a:rPr lang="zh-TW" altLang="en-US" sz="1400" b="1" dirty="0">
                <a:ln w="0"/>
                <a:solidFill>
                  <a:srgbClr val="FF0000"/>
                </a:solidFill>
                <a:latin typeface="微軟正黑體" panose="020B0604030504040204" pitchFamily="34" charset="-120"/>
                <a:ea typeface="微軟正黑體" panose="020B0604030504040204" pitchFamily="34" charset="-120"/>
              </a:rPr>
              <a:t>授權</a:t>
            </a:r>
          </a:p>
        </p:txBody>
      </p:sp>
    </p:spTree>
    <p:extLst>
      <p:ext uri="{BB962C8B-B14F-4D97-AF65-F5344CB8AC3E}">
        <p14:creationId xmlns:p14="http://schemas.microsoft.com/office/powerpoint/2010/main" val="2615704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1DE51-36B1-80F6-1E7A-16B51FDF551B}"/>
            </a:ext>
          </a:extLst>
        </p:cNvPr>
        <p:cNvGrpSpPr/>
        <p:nvPr/>
      </p:nvGrpSpPr>
      <p:grpSpPr>
        <a:xfrm>
          <a:off x="0" y="0"/>
          <a:ext cx="0" cy="0"/>
          <a:chOff x="0" y="0"/>
          <a:chExt cx="0" cy="0"/>
        </a:xfrm>
      </p:grpSpPr>
      <p:pic>
        <p:nvPicPr>
          <p:cNvPr id="5" name="圖片 4">
            <a:extLst>
              <a:ext uri="{FF2B5EF4-FFF2-40B4-BE49-F238E27FC236}">
                <a16:creationId xmlns:a16="http://schemas.microsoft.com/office/drawing/2014/main" id="{FF981180-29AE-1AE4-C324-E54B84DD6A0D}"/>
              </a:ext>
            </a:extLst>
          </p:cNvPr>
          <p:cNvPicPr>
            <a:picLocks noChangeAspect="1"/>
          </p:cNvPicPr>
          <p:nvPr/>
        </p:nvPicPr>
        <p:blipFill>
          <a:blip r:embed="rId3"/>
          <a:stretch>
            <a:fillRect/>
          </a:stretch>
        </p:blipFill>
        <p:spPr>
          <a:xfrm>
            <a:off x="250825" y="1762720"/>
            <a:ext cx="4998845" cy="2499680"/>
          </a:xfrm>
          <a:prstGeom prst="rect">
            <a:avLst/>
          </a:prstGeom>
        </p:spPr>
      </p:pic>
      <p:pic>
        <p:nvPicPr>
          <p:cNvPr id="12" name="圖片 11">
            <a:extLst>
              <a:ext uri="{FF2B5EF4-FFF2-40B4-BE49-F238E27FC236}">
                <a16:creationId xmlns:a16="http://schemas.microsoft.com/office/drawing/2014/main" id="{E67995F2-AB35-EABF-73C8-EF8644DBBAC1}"/>
              </a:ext>
            </a:extLst>
          </p:cNvPr>
          <p:cNvPicPr>
            <a:picLocks noChangeAspect="1"/>
          </p:cNvPicPr>
          <p:nvPr/>
        </p:nvPicPr>
        <p:blipFill>
          <a:blip r:embed="rId4"/>
          <a:stretch>
            <a:fillRect/>
          </a:stretch>
        </p:blipFill>
        <p:spPr>
          <a:xfrm>
            <a:off x="4870938" y="740917"/>
            <a:ext cx="4273062" cy="3521483"/>
          </a:xfrm>
          <a:prstGeom prst="rect">
            <a:avLst/>
          </a:prstGeom>
        </p:spPr>
      </p:pic>
      <p:sp>
        <p:nvSpPr>
          <p:cNvPr id="3" name="Text Placeholder 2">
            <a:extLst>
              <a:ext uri="{FF2B5EF4-FFF2-40B4-BE49-F238E27FC236}">
                <a16:creationId xmlns:a16="http://schemas.microsoft.com/office/drawing/2014/main" id="{5E4DC3CF-1D55-F8F0-3A1D-4FE56F996EBE}"/>
              </a:ext>
            </a:extLst>
          </p:cNvPr>
          <p:cNvSpPr>
            <a:spLocks noGrp="1"/>
          </p:cNvSpPr>
          <p:nvPr>
            <p:ph type="body" sz="quarter" idx="12"/>
          </p:nvPr>
        </p:nvSpPr>
        <p:spPr/>
        <p:txBody>
          <a:bodyPr/>
          <a:lstStyle/>
          <a:p>
            <a:endParaRPr lang="en-RS"/>
          </a:p>
        </p:txBody>
      </p:sp>
      <p:sp>
        <p:nvSpPr>
          <p:cNvPr id="13" name="Text Placeholder 12">
            <a:extLst>
              <a:ext uri="{FF2B5EF4-FFF2-40B4-BE49-F238E27FC236}">
                <a16:creationId xmlns:a16="http://schemas.microsoft.com/office/drawing/2014/main" id="{7F235ADE-19EB-59B6-4769-C2947CDB6551}"/>
              </a:ext>
            </a:extLst>
          </p:cNvPr>
          <p:cNvSpPr>
            <a:spLocks noGrp="1"/>
          </p:cNvSpPr>
          <p:nvPr>
            <p:ph type="body" sz="quarter" idx="13"/>
          </p:nvPr>
        </p:nvSpPr>
        <p:spPr/>
        <p:txBody>
          <a:bodyPr/>
          <a:lstStyle/>
          <a:p>
            <a:endParaRPr lang="en-RS"/>
          </a:p>
        </p:txBody>
      </p:sp>
      <p:sp>
        <p:nvSpPr>
          <p:cNvPr id="14" name="Text Placeholder 13">
            <a:extLst>
              <a:ext uri="{FF2B5EF4-FFF2-40B4-BE49-F238E27FC236}">
                <a16:creationId xmlns:a16="http://schemas.microsoft.com/office/drawing/2014/main" id="{A92A57B3-E65F-C5E9-2B2E-A27F4C1034B9}"/>
              </a:ext>
            </a:extLst>
          </p:cNvPr>
          <p:cNvSpPr>
            <a:spLocks noGrp="1"/>
          </p:cNvSpPr>
          <p:nvPr>
            <p:ph type="body" sz="quarter" idx="15"/>
          </p:nvPr>
        </p:nvSpPr>
        <p:spPr/>
        <p:txBody>
          <a:bodyPr/>
          <a:lstStyle/>
          <a:p>
            <a:endParaRPr lang="en-RS"/>
          </a:p>
        </p:txBody>
      </p:sp>
      <p:sp>
        <p:nvSpPr>
          <p:cNvPr id="15" name="Text Placeholder 14">
            <a:extLst>
              <a:ext uri="{FF2B5EF4-FFF2-40B4-BE49-F238E27FC236}">
                <a16:creationId xmlns:a16="http://schemas.microsoft.com/office/drawing/2014/main" id="{48CFA577-28A1-42D9-AA31-4E243A64D431}"/>
              </a:ext>
            </a:extLst>
          </p:cNvPr>
          <p:cNvSpPr>
            <a:spLocks noGrp="1"/>
          </p:cNvSpPr>
          <p:nvPr>
            <p:ph type="body" sz="quarter" idx="16"/>
          </p:nvPr>
        </p:nvSpPr>
        <p:spPr/>
        <p:txBody>
          <a:bodyPr/>
          <a:lstStyle/>
          <a:p>
            <a:endParaRPr lang="en-RS"/>
          </a:p>
        </p:txBody>
      </p:sp>
      <p:sp>
        <p:nvSpPr>
          <p:cNvPr id="18" name="Text Placeholder 17">
            <a:extLst>
              <a:ext uri="{FF2B5EF4-FFF2-40B4-BE49-F238E27FC236}">
                <a16:creationId xmlns:a16="http://schemas.microsoft.com/office/drawing/2014/main" id="{5A00FDFA-8569-9652-96F9-5E44A019CC98}"/>
              </a:ext>
            </a:extLst>
          </p:cNvPr>
          <p:cNvSpPr>
            <a:spLocks noGrp="1"/>
          </p:cNvSpPr>
          <p:nvPr>
            <p:ph type="body" sz="quarter" idx="20"/>
          </p:nvPr>
        </p:nvSpPr>
        <p:spPr/>
        <p:txBody>
          <a:bodyPr/>
          <a:lstStyle/>
          <a:p>
            <a:endParaRPr lang="en-RS"/>
          </a:p>
        </p:txBody>
      </p:sp>
      <p:sp>
        <p:nvSpPr>
          <p:cNvPr id="29" name="Text Placeholder 28">
            <a:extLst>
              <a:ext uri="{FF2B5EF4-FFF2-40B4-BE49-F238E27FC236}">
                <a16:creationId xmlns:a16="http://schemas.microsoft.com/office/drawing/2014/main" id="{90BF8AB5-C85E-6B54-B792-92C801C75D1F}"/>
              </a:ext>
            </a:extLst>
          </p:cNvPr>
          <p:cNvSpPr>
            <a:spLocks noGrp="1"/>
          </p:cNvSpPr>
          <p:nvPr>
            <p:ph type="body" sz="quarter" idx="30"/>
          </p:nvPr>
        </p:nvSpPr>
        <p:spPr/>
        <p:txBody>
          <a:bodyPr/>
          <a:lstStyle/>
          <a:p>
            <a:endParaRPr lang="en-RS"/>
          </a:p>
        </p:txBody>
      </p:sp>
      <p:sp>
        <p:nvSpPr>
          <p:cNvPr id="30" name="Text Placeholder 29">
            <a:extLst>
              <a:ext uri="{FF2B5EF4-FFF2-40B4-BE49-F238E27FC236}">
                <a16:creationId xmlns:a16="http://schemas.microsoft.com/office/drawing/2014/main" id="{A10A87FE-534C-338C-B323-49641FA6C9D6}"/>
              </a:ext>
            </a:extLst>
          </p:cNvPr>
          <p:cNvSpPr>
            <a:spLocks noGrp="1"/>
          </p:cNvSpPr>
          <p:nvPr>
            <p:ph type="body" sz="quarter" idx="31"/>
          </p:nvPr>
        </p:nvSpPr>
        <p:spPr/>
        <p:txBody>
          <a:bodyPr/>
          <a:lstStyle/>
          <a:p>
            <a:endParaRPr lang="en-RS"/>
          </a:p>
        </p:txBody>
      </p:sp>
      <p:sp>
        <p:nvSpPr>
          <p:cNvPr id="27" name="Text Placeholder 26">
            <a:extLst>
              <a:ext uri="{FF2B5EF4-FFF2-40B4-BE49-F238E27FC236}">
                <a16:creationId xmlns:a16="http://schemas.microsoft.com/office/drawing/2014/main" id="{2318B13C-69DD-9D93-4AC8-713F13B4665D}"/>
              </a:ext>
            </a:extLst>
          </p:cNvPr>
          <p:cNvSpPr>
            <a:spLocks noGrp="1"/>
          </p:cNvSpPr>
          <p:nvPr>
            <p:ph type="body" sz="quarter" idx="28"/>
          </p:nvPr>
        </p:nvSpPr>
        <p:spPr/>
        <p:txBody>
          <a:bodyPr/>
          <a:lstStyle/>
          <a:p>
            <a:endParaRPr lang="en-RS"/>
          </a:p>
        </p:txBody>
      </p:sp>
      <p:sp>
        <p:nvSpPr>
          <p:cNvPr id="28" name="Text Placeholder 27">
            <a:extLst>
              <a:ext uri="{FF2B5EF4-FFF2-40B4-BE49-F238E27FC236}">
                <a16:creationId xmlns:a16="http://schemas.microsoft.com/office/drawing/2014/main" id="{0597CB2C-7272-6C33-B3CC-76377D6CA4F7}"/>
              </a:ext>
            </a:extLst>
          </p:cNvPr>
          <p:cNvSpPr>
            <a:spLocks noGrp="1"/>
          </p:cNvSpPr>
          <p:nvPr>
            <p:ph type="body" sz="quarter" idx="29"/>
          </p:nvPr>
        </p:nvSpPr>
        <p:spPr/>
        <p:txBody>
          <a:bodyPr/>
          <a:lstStyle/>
          <a:p>
            <a:endParaRPr lang="en-RS"/>
          </a:p>
        </p:txBody>
      </p:sp>
      <p:sp>
        <p:nvSpPr>
          <p:cNvPr id="31" name="Freeform 21">
            <a:extLst>
              <a:ext uri="{FF2B5EF4-FFF2-40B4-BE49-F238E27FC236}">
                <a16:creationId xmlns:a16="http://schemas.microsoft.com/office/drawing/2014/main" id="{9F17CD2C-997A-2A73-3ECF-1602E0D808FB}"/>
              </a:ext>
            </a:extLst>
          </p:cNvPr>
          <p:cNvSpPr/>
          <p:nvPr/>
        </p:nvSpPr>
        <p:spPr>
          <a:xfrm>
            <a:off x="255907" y="4299313"/>
            <a:ext cx="793749" cy="360000"/>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defTabSz="622300" eaLnBrk="1" fontAlgn="auto" latinLnBrk="0" hangingPunct="1">
              <a:lnSpc>
                <a:spcPct val="90000"/>
              </a:lnSpc>
              <a:spcBef>
                <a:spcPct val="0"/>
              </a:spcBef>
              <a:spcAft>
                <a:spcPct val="35000"/>
              </a:spcAft>
              <a:buClrTx/>
              <a:buSzTx/>
              <a:buFontTx/>
              <a:buNone/>
              <a:tabLst/>
              <a:defRPr/>
            </a:pPr>
            <a:r>
              <a:rPr kumimoji="0" lang="zh-TW" sz="1800" b="1" i="0" u="none" strike="noStrike" kern="0" cap="none" spc="0" normalizeH="0" baseline="0" noProof="0">
                <a:ln>
                  <a:noFill/>
                </a:ln>
                <a:solidFill>
                  <a:srgbClr val="00204D"/>
                </a:solidFill>
                <a:effectLst/>
                <a:uLnTx/>
                <a:uFillTx/>
                <a:ea typeface="+mn-ea"/>
                <a:cs typeface="+mn-cs"/>
              </a:rPr>
              <a:t>為什麼？</a:t>
            </a:r>
            <a:endParaRPr kumimoji="0" lang="en-US" sz="1600" b="1" i="0" u="none" strike="noStrike" kern="0" cap="none" spc="0" normalizeH="0" baseline="0" noProof="0">
              <a:ln>
                <a:noFill/>
              </a:ln>
              <a:solidFill>
                <a:srgbClr val="00204D"/>
              </a:solidFill>
              <a:effectLst/>
              <a:uLnTx/>
              <a:uFillTx/>
              <a:ea typeface="+mn-ea"/>
              <a:cs typeface="+mn-cs"/>
            </a:endParaRPr>
          </a:p>
        </p:txBody>
      </p:sp>
      <p:sp>
        <p:nvSpPr>
          <p:cNvPr id="32" name="Freeform 22">
            <a:extLst>
              <a:ext uri="{FF2B5EF4-FFF2-40B4-BE49-F238E27FC236}">
                <a16:creationId xmlns:a16="http://schemas.microsoft.com/office/drawing/2014/main" id="{28399064-CF34-E4A6-57C9-F0B04F8EA3D0}"/>
              </a:ext>
            </a:extLst>
          </p:cNvPr>
          <p:cNvSpPr/>
          <p:nvPr/>
        </p:nvSpPr>
        <p:spPr>
          <a:xfrm>
            <a:off x="1295399" y="4299313"/>
            <a:ext cx="7602255" cy="360000"/>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w="12700" cap="flat" cmpd="sng" algn="ctr">
            <a:noFill/>
            <a:prstDash val="solid"/>
            <a:miter lim="800000"/>
          </a:ln>
          <a:effectLst/>
        </p:spPr>
        <p:txBody>
          <a:bodyPr spcFirstLastPara="0" vert="horz" wrap="square" lIns="0" tIns="0" rIns="0" bIns="0" numCol="1" spcCol="1270" anchor="ctr" anchorCtr="0">
            <a:noAutofit/>
          </a:bodyPr>
          <a:lstStyle/>
          <a:p>
            <a:pPr lvl="0">
              <a:spcBef>
                <a:spcPts val="300"/>
              </a:spcBef>
              <a:defRPr/>
            </a:pPr>
            <a:r>
              <a:rPr lang="zh-TW" altLang="en-US" sz="1400" b="1" dirty="0">
                <a:solidFill>
                  <a:srgbClr val="0047C4"/>
                </a:solidFill>
                <a:latin typeface="微軟正黑體" panose="020B0604030504040204" pitchFamily="34" charset="-120"/>
                <a:ea typeface="微軟正黑體" panose="020B0604030504040204" pitchFamily="34" charset="-120"/>
              </a:rPr>
              <a:t>強化端點安全政策落實</a:t>
            </a:r>
            <a:r>
              <a:rPr kumimoji="0" lang="zh-TW" sz="1400" b="1" i="0" u="none" strike="noStrike" kern="0" cap="none" spc="0" normalizeH="0" baseline="0" noProof="0" dirty="0">
                <a:ln>
                  <a:noFill/>
                </a:ln>
                <a:solidFill>
                  <a:srgbClr val="0047C4"/>
                </a:solidFill>
                <a:effectLst/>
                <a:uLnTx/>
                <a:uFillTx/>
                <a:latin typeface="微軟正黑體" panose="020B0604030504040204" pitchFamily="34" charset="-120"/>
                <a:ea typeface="微軟正黑體" panose="020B0604030504040204" pitchFamily="34" charset="-120"/>
              </a:rPr>
              <a:t>、</a:t>
            </a:r>
            <a:r>
              <a:rPr lang="zh-TW" altLang="en-US" sz="1400" b="1" dirty="0">
                <a:solidFill>
                  <a:srgbClr val="0047C4"/>
                </a:solidFill>
                <a:latin typeface="微軟正黑體" panose="020B0604030504040204" pitchFamily="34" charset="-120"/>
                <a:ea typeface="微軟正黑體" panose="020B0604030504040204" pitchFamily="34" charset="-120"/>
              </a:rPr>
              <a:t>減少內部資料洩漏風險</a:t>
            </a:r>
            <a:r>
              <a:rPr kumimoji="0" lang="zh-TW" sz="1400" b="1" i="0" u="none" strike="noStrike" kern="0" cap="none" spc="0" normalizeH="0" baseline="0" noProof="0" dirty="0">
                <a:ln>
                  <a:noFill/>
                </a:ln>
                <a:solidFill>
                  <a:srgbClr val="0047C4"/>
                </a:solidFill>
                <a:effectLst/>
                <a:uLnTx/>
                <a:uFillTx/>
                <a:latin typeface="微軟正黑體" panose="020B0604030504040204" pitchFamily="34" charset="-120"/>
                <a:ea typeface="微軟正黑體" panose="020B0604030504040204" pitchFamily="34" charset="-120"/>
              </a:rPr>
              <a:t>。</a:t>
            </a:r>
          </a:p>
        </p:txBody>
      </p:sp>
      <p:cxnSp>
        <p:nvCxnSpPr>
          <p:cNvPr id="33" name="Straight Connector 32">
            <a:extLst>
              <a:ext uri="{FF2B5EF4-FFF2-40B4-BE49-F238E27FC236}">
                <a16:creationId xmlns:a16="http://schemas.microsoft.com/office/drawing/2014/main" id="{C45B68A9-6902-B147-64F3-6F284EA63AF0}"/>
              </a:ext>
            </a:extLst>
          </p:cNvPr>
          <p:cNvCxnSpPr/>
          <p:nvPr/>
        </p:nvCxnSpPr>
        <p:spPr>
          <a:xfrm>
            <a:off x="250825" y="4262400"/>
            <a:ext cx="8640000" cy="0"/>
          </a:xfrm>
          <a:prstGeom prst="line">
            <a:avLst/>
          </a:prstGeom>
          <a:noFill/>
          <a:ln w="12700" cap="flat" cmpd="sng" algn="ctr">
            <a:solidFill>
              <a:srgbClr val="005ABE"/>
            </a:solidFill>
            <a:prstDash val="solid"/>
            <a:miter lim="800000"/>
          </a:ln>
          <a:effectLst/>
        </p:spPr>
      </p:cxnSp>
      <p:sp>
        <p:nvSpPr>
          <p:cNvPr id="6" name="Title 1">
            <a:extLst>
              <a:ext uri="{FF2B5EF4-FFF2-40B4-BE49-F238E27FC236}">
                <a16:creationId xmlns:a16="http://schemas.microsoft.com/office/drawing/2014/main" id="{B24F114E-D116-1335-9CFC-24B6A30757BD}"/>
              </a:ext>
            </a:extLst>
          </p:cNvPr>
          <p:cNvSpPr>
            <a:spLocks noGrp="1"/>
          </p:cNvSpPr>
          <p:nvPr>
            <p:ph type="title"/>
          </p:nvPr>
        </p:nvSpPr>
        <p:spPr>
          <a:xfrm>
            <a:off x="250825" y="237317"/>
            <a:ext cx="8640000" cy="466689"/>
          </a:xfrm>
        </p:spPr>
        <p:txBody>
          <a:bodyPr/>
          <a:lstStyle/>
          <a:p>
            <a:r>
              <a:rPr lang="en-US" altLang="zh-TW" dirty="0">
                <a:latin typeface="Arial" panose="020B0604020202020204" pitchFamily="34" charset="0"/>
                <a:ea typeface="微軟正黑體" panose="020B0604030504040204" pitchFamily="34" charset="-120"/>
                <a:cs typeface="Arial" panose="020B0604020202020204" pitchFamily="34" charset="0"/>
              </a:rPr>
              <a:t>RMM-</a:t>
            </a:r>
            <a:r>
              <a:rPr lang="zh-TW" altLang="en-US" dirty="0">
                <a:solidFill>
                  <a:schemeClr val="accent3"/>
                </a:solidFill>
                <a:latin typeface="Arial" panose="020B0604020202020204" pitchFamily="34" charset="0"/>
                <a:ea typeface="微軟正黑體" panose="020B0604030504040204" pitchFamily="34" charset="-120"/>
                <a:cs typeface="Arial" panose="020B0604020202020204" pitchFamily="34" charset="0"/>
              </a:rPr>
              <a:t> </a:t>
            </a:r>
            <a:r>
              <a:rPr lang="zh-TW" altLang="en-US" dirty="0">
                <a:latin typeface="Arial" panose="020B0604020202020204" pitchFamily="34" charset="0"/>
                <a:ea typeface="微軟正黑體" panose="020B0604030504040204" pitchFamily="34" charset="-120"/>
                <a:cs typeface="Arial" panose="020B0604020202020204" pitchFamily="34" charset="0"/>
              </a:rPr>
              <a:t>裝置控制</a:t>
            </a:r>
            <a:endParaRPr lang="en-TR" dirty="0">
              <a:latin typeface="Arial" panose="020B0604020202020204" pitchFamily="34" charset="0"/>
              <a:ea typeface="微軟正黑體" panose="020B0604030504040204" pitchFamily="34" charset="-120"/>
              <a:cs typeface="Arial" panose="020B0604020202020204" pitchFamily="34" charset="0"/>
            </a:endParaRPr>
          </a:p>
        </p:txBody>
      </p:sp>
      <p:sp>
        <p:nvSpPr>
          <p:cNvPr id="2" name="Content Placeholder 19">
            <a:extLst>
              <a:ext uri="{FF2B5EF4-FFF2-40B4-BE49-F238E27FC236}">
                <a16:creationId xmlns:a16="http://schemas.microsoft.com/office/drawing/2014/main" id="{AA5E0539-8E05-5322-BCA6-55FD48B27D00}"/>
              </a:ext>
            </a:extLst>
          </p:cNvPr>
          <p:cNvSpPr txBox="1">
            <a:spLocks/>
          </p:cNvSpPr>
          <p:nvPr/>
        </p:nvSpPr>
        <p:spPr>
          <a:xfrm>
            <a:off x="315288" y="740917"/>
            <a:ext cx="3446423" cy="1377300"/>
          </a:xfrm>
          <a:prstGeom prst="rect">
            <a:avLst/>
          </a:prstGeom>
        </p:spPr>
        <p:txBody>
          <a:bodyPr wrap="square" lIns="0" tIns="0" rIns="0" bIns="0">
            <a:spAutoFit/>
          </a:bodyPr>
          <a:lstStyle>
            <a:lvl1pPr marL="144000" indent="-144000" algn="l" defTabSz="685800" rtl="0" eaLnBrk="1" latinLnBrk="0" hangingPunct="1">
              <a:lnSpc>
                <a:spcPct val="100000"/>
              </a:lnSpc>
              <a:spcBef>
                <a:spcPts val="600"/>
              </a:spcBef>
              <a:buFont typeface="Wingdings" panose="05000000000000000000" pitchFamily="2" charset="2"/>
              <a:buChar char="§"/>
              <a:defRPr sz="1200" kern="1200">
                <a:solidFill>
                  <a:schemeClr val="bg2"/>
                </a:solidFill>
                <a:latin typeface="+mn-lt"/>
                <a:ea typeface="+mn-ea"/>
                <a:cs typeface="+mn-cs"/>
              </a:defRPr>
            </a:lvl1pPr>
            <a:lvl2pPr marL="288000" indent="-144000" algn="l" defTabSz="685800" rtl="0" eaLnBrk="1" latinLnBrk="0" hangingPunct="1">
              <a:lnSpc>
                <a:spcPct val="100000"/>
              </a:lnSpc>
              <a:spcBef>
                <a:spcPts val="600"/>
              </a:spcBef>
              <a:buSzPct val="100000"/>
              <a:buFont typeface="Arial" panose="020B0604020202020204" pitchFamily="34" charset="0"/>
              <a:buChar char="•"/>
              <a:defRPr sz="1100" kern="1200">
                <a:solidFill>
                  <a:schemeClr val="bg2"/>
                </a:solidFill>
                <a:latin typeface="+mn-lt"/>
                <a:ea typeface="+mn-ea"/>
                <a:cs typeface="+mn-cs"/>
              </a:defRPr>
            </a:lvl2pPr>
            <a:lvl3pPr marL="504000" indent="-216000" algn="l" defTabSz="685800" rtl="0" eaLnBrk="1" latinLnBrk="0" hangingPunct="1">
              <a:lnSpc>
                <a:spcPct val="100000"/>
              </a:lnSpc>
              <a:spcBef>
                <a:spcPts val="600"/>
              </a:spcBef>
              <a:buFont typeface="+mj-lt"/>
              <a:buAutoNum type="alphaLcParenR"/>
              <a:defRPr sz="1000" kern="1200">
                <a:solidFill>
                  <a:schemeClr val="bg2"/>
                </a:solidFill>
                <a:latin typeface="+mn-lt"/>
                <a:ea typeface="+mn-ea"/>
                <a:cs typeface="+mn-cs"/>
              </a:defRPr>
            </a:lvl3pPr>
            <a:lvl4pPr marL="648000" indent="-144000" algn="l" defTabSz="685800" rtl="0" eaLnBrk="1" latinLnBrk="0" hangingPunct="1">
              <a:lnSpc>
                <a:spcPct val="100000"/>
              </a:lnSpc>
              <a:spcBef>
                <a:spcPts val="600"/>
              </a:spcBef>
              <a:buSzPct val="90000"/>
              <a:buFont typeface="+mj-lt"/>
              <a:buAutoNum type="romanLcPeriod"/>
              <a:defRPr sz="900" kern="1200">
                <a:solidFill>
                  <a:schemeClr val="bg2"/>
                </a:solidFill>
                <a:latin typeface="+mn-lt"/>
                <a:ea typeface="+mn-ea"/>
                <a:cs typeface="+mn-cs"/>
              </a:defRPr>
            </a:lvl4pPr>
            <a:lvl5pPr marL="792000" indent="-144000" algn="l" defTabSz="685800" rtl="0" eaLnBrk="1" latinLnBrk="0" hangingPunct="1">
              <a:lnSpc>
                <a:spcPct val="100000"/>
              </a:lnSpc>
              <a:spcBef>
                <a:spcPts val="600"/>
              </a:spcBef>
              <a:buFont typeface="Arial" panose="020B0604020202020204" pitchFamily="34" charset="0"/>
              <a:buChar char="•"/>
              <a:defRPr sz="800" kern="1200">
                <a:solidFill>
                  <a:schemeClr val="bg2"/>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bg2"/>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9pPr>
          </a:lstStyle>
          <a:p>
            <a:pPr marL="0" indent="0">
              <a:spcBef>
                <a:spcPts val="900"/>
              </a:spcBef>
              <a:buFont typeface="Wingdings" panose="05000000000000000000" pitchFamily="2" charset="2"/>
              <a:buNone/>
              <a:defRPr/>
            </a:pPr>
            <a:r>
              <a:rPr lang="zh-TW" altLang="en-US" sz="1800" b="1" dirty="0">
                <a:solidFill>
                  <a:srgbClr val="00204D"/>
                </a:solidFill>
              </a:rPr>
              <a:t>效益：</a:t>
            </a:r>
            <a:endParaRPr lang="en-US" altLang="zh-TW" sz="1800" b="1" dirty="0">
              <a:solidFill>
                <a:srgbClr val="00204D"/>
              </a:solidFill>
            </a:endParaRPr>
          </a:p>
          <a:p>
            <a:pPr marL="228600" indent="-228600">
              <a:spcBef>
                <a:spcPts val="900"/>
              </a:spcBef>
              <a:buFont typeface="Wingdings" panose="05000000000000000000" pitchFamily="2" charset="2"/>
              <a:buAutoNum type="arabicPeriod"/>
              <a:defRPr/>
            </a:pPr>
            <a:r>
              <a:rPr lang="zh-TW" altLang="en-US" sz="1800" b="1" dirty="0"/>
              <a:t>防止資料洩漏</a:t>
            </a:r>
            <a:r>
              <a:rPr lang="zh-TW" altLang="en-US" sz="1800" b="1" dirty="0">
                <a:solidFill>
                  <a:srgbClr val="00204D"/>
                </a:solidFill>
              </a:rPr>
              <a:t>。</a:t>
            </a:r>
            <a:endParaRPr lang="en-US" altLang="zh-TW" sz="1800" b="1" dirty="0">
              <a:solidFill>
                <a:srgbClr val="00204D"/>
              </a:solidFill>
            </a:endParaRPr>
          </a:p>
          <a:p>
            <a:pPr marL="228600" indent="-228600">
              <a:spcBef>
                <a:spcPts val="900"/>
              </a:spcBef>
              <a:buFont typeface="Wingdings" panose="05000000000000000000" pitchFamily="2" charset="2"/>
              <a:buAutoNum type="arabicPeriod"/>
              <a:defRPr/>
            </a:pPr>
            <a:r>
              <a:rPr lang="zh-TW" altLang="en-US" sz="1800" b="1" dirty="0"/>
              <a:t>提升企業的資訊安全</a:t>
            </a:r>
            <a:r>
              <a:rPr lang="zh-TW" altLang="en-US" sz="1800" b="1" dirty="0">
                <a:solidFill>
                  <a:srgbClr val="00204D"/>
                </a:solidFill>
              </a:rPr>
              <a:t>。</a:t>
            </a:r>
            <a:endParaRPr lang="zh-TW" sz="1800" b="1" dirty="0">
              <a:solidFill>
                <a:srgbClr val="00204D"/>
              </a:solidFill>
            </a:endParaRPr>
          </a:p>
          <a:p>
            <a:pPr marL="144000" lvl="1">
              <a:spcBef>
                <a:spcPts val="300"/>
              </a:spcBef>
              <a:buFont typeface="Wingdings" panose="05000000000000000000" pitchFamily="2" charset="2"/>
              <a:buChar char="§"/>
              <a:defRPr/>
            </a:pPr>
            <a:endParaRPr lang="en-RS" sz="1800" dirty="0"/>
          </a:p>
        </p:txBody>
      </p:sp>
    </p:spTree>
    <p:extLst>
      <p:ext uri="{BB962C8B-B14F-4D97-AF65-F5344CB8AC3E}">
        <p14:creationId xmlns:p14="http://schemas.microsoft.com/office/powerpoint/2010/main" val="3922957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650" y="131123"/>
            <a:ext cx="8365106" cy="713596"/>
          </a:xfrm>
        </p:spPr>
        <p:txBody>
          <a:bodyPr/>
          <a:lstStyle/>
          <a:p>
            <a:r>
              <a:rPr lang="en-US" altLang="zh-TW" sz="2800" b="1" dirty="0">
                <a:ea typeface="微軟正黑體" panose="020B0604030504040204" pitchFamily="34" charset="-120"/>
              </a:rPr>
              <a:t>RMM-</a:t>
            </a:r>
            <a:r>
              <a:rPr lang="zh-TW" sz="2800" b="1" dirty="0">
                <a:latin typeface="微軟正黑體" panose="020B0604030504040204" pitchFamily="34" charset="-120"/>
                <a:ea typeface="微軟正黑體" panose="020B0604030504040204" pitchFamily="34" charset="-120"/>
              </a:rPr>
              <a:t>弱點</a:t>
            </a:r>
            <a:r>
              <a:rPr lang="zh-TW" altLang="en-US" sz="2800" b="1" dirty="0">
                <a:latin typeface="微軟正黑體" panose="020B0604030504040204" pitchFamily="34" charset="-120"/>
                <a:ea typeface="微軟正黑體" panose="020B0604030504040204" pitchFamily="34" charset="-120"/>
              </a:rPr>
              <a:t>掃描</a:t>
            </a:r>
            <a:br>
              <a:rPr lang="zh-TW" sz="2800" dirty="0">
                <a:latin typeface="微軟正黑體" panose="020B0604030504040204" pitchFamily="34" charset="-120"/>
                <a:ea typeface="微軟正黑體" panose="020B0604030504040204" pitchFamily="34" charset="-120"/>
              </a:rPr>
            </a:br>
            <a:endParaRPr lang="zh-TW" sz="2800" dirty="0">
              <a:latin typeface="微軟正黑體" panose="020B0604030504040204" pitchFamily="34" charset="-120"/>
              <a:ea typeface="微軟正黑體" panose="020B0604030504040204" pitchFamily="34" charset="-120"/>
            </a:endParaRPr>
          </a:p>
        </p:txBody>
      </p:sp>
      <p:sp>
        <p:nvSpPr>
          <p:cNvPr id="11" name="Content Placeholder 2">
            <a:extLst>
              <a:ext uri="{FF2B5EF4-FFF2-40B4-BE49-F238E27FC236}">
                <a16:creationId xmlns:a16="http://schemas.microsoft.com/office/drawing/2014/main" id="{22DDD345-EE1E-8A4E-8250-828060E73EB1}"/>
              </a:ext>
            </a:extLst>
          </p:cNvPr>
          <p:cNvSpPr>
            <a:spLocks noGrp="1"/>
          </p:cNvSpPr>
          <p:nvPr>
            <p:ph sz="quarter" idx="10"/>
          </p:nvPr>
        </p:nvSpPr>
        <p:spPr>
          <a:xfrm>
            <a:off x="319011" y="733360"/>
            <a:ext cx="3711009" cy="3384550"/>
          </a:xfrm>
        </p:spPr>
        <p:txBody>
          <a:bodyPr/>
          <a:lstStyle/>
          <a:p>
            <a:pPr marL="0" indent="0">
              <a:buNone/>
            </a:pPr>
            <a:r>
              <a:rPr lang="zh-TW" sz="1400" b="1" dirty="0">
                <a:solidFill>
                  <a:schemeClr val="tx2"/>
                </a:solidFill>
                <a:latin typeface="微軟正黑體" panose="020B0604030504040204" pitchFamily="34" charset="-120"/>
                <a:ea typeface="微軟正黑體" panose="020B0604030504040204" pitchFamily="34" charset="-120"/>
              </a:rPr>
              <a:t>在問題出現之前發現問題</a:t>
            </a:r>
            <a:br>
              <a:rPr lang="zh-TW" sz="1400" b="1" dirty="0">
                <a:solidFill>
                  <a:schemeClr val="tx2"/>
                </a:solidFill>
                <a:latin typeface="微軟正黑體" panose="020B0604030504040204" pitchFamily="34" charset="-120"/>
                <a:ea typeface="微軟正黑體" panose="020B0604030504040204" pitchFamily="34" charset="-120"/>
              </a:rPr>
            </a:br>
            <a:endParaRPr lang="zh-TW" sz="1400" b="1" dirty="0">
              <a:solidFill>
                <a:schemeClr val="tx2"/>
              </a:solidFill>
              <a:latin typeface="微軟正黑體" panose="020B0604030504040204" pitchFamily="34" charset="-120"/>
              <a:ea typeface="微軟正黑體" panose="020B0604030504040204" pitchFamily="34" charset="-120"/>
            </a:endParaRPr>
          </a:p>
          <a:p>
            <a:r>
              <a:rPr lang="zh-TW" dirty="0">
                <a:latin typeface="微軟正黑體" panose="020B0604030504040204" pitchFamily="34" charset="-120"/>
                <a:ea typeface="微軟正黑體" panose="020B0604030504040204" pitchFamily="34" charset="-120"/>
              </a:rPr>
              <a:t>Acronis 的弱點和修補程式管理資料庫持續每日更新</a:t>
            </a:r>
          </a:p>
          <a:p>
            <a:r>
              <a:rPr lang="zh-TW" b="1" dirty="0">
                <a:latin typeface="微軟正黑體" panose="020B0604030504040204" pitchFamily="34" charset="-120"/>
                <a:ea typeface="微軟正黑體" panose="020B0604030504040204" pitchFamily="34" charset="-120"/>
              </a:rPr>
              <a:t>支援：</a:t>
            </a:r>
            <a:r>
              <a:rPr lang="en-US" altLang="zh-TW" b="1" dirty="0">
                <a:solidFill>
                  <a:srgbClr val="FFC000"/>
                </a:solidFill>
                <a:latin typeface="微軟正黑體" panose="020B0604030504040204" pitchFamily="34" charset="-120"/>
                <a:ea typeface="微軟正黑體" panose="020B0604030504040204" pitchFamily="34" charset="-120"/>
              </a:rPr>
              <a:t>Windows, MacOS, Linux</a:t>
            </a:r>
            <a:endParaRPr lang="zh-TW" b="1" dirty="0">
              <a:solidFill>
                <a:srgbClr val="FFC000"/>
              </a:solidFill>
              <a:latin typeface="微軟正黑體" panose="020B0604030504040204" pitchFamily="34" charset="-120"/>
              <a:ea typeface="微軟正黑體" panose="020B0604030504040204" pitchFamily="34" charset="-120"/>
            </a:endParaRPr>
          </a:p>
          <a:p>
            <a:pPr lvl="1">
              <a:spcBef>
                <a:spcPts val="300"/>
              </a:spcBef>
            </a:pPr>
            <a:r>
              <a:rPr lang="zh-TW" dirty="0">
                <a:latin typeface="微軟正黑體" panose="020B0604030504040204" pitchFamily="34" charset="-120"/>
                <a:ea typeface="微軟正黑體" panose="020B0604030504040204" pitchFamily="34" charset="-120"/>
              </a:rPr>
              <a:t>Microsoft：</a:t>
            </a:r>
          </a:p>
          <a:p>
            <a:pPr lvl="2">
              <a:spcBef>
                <a:spcPts val="300"/>
              </a:spcBef>
            </a:pPr>
            <a:r>
              <a:rPr lang="zh-TW" dirty="0">
                <a:latin typeface="微軟正黑體" panose="020B0604030504040204" pitchFamily="34" charset="-120"/>
                <a:ea typeface="微軟正黑體" panose="020B0604030504040204" pitchFamily="34" charset="-120"/>
              </a:rPr>
              <a:t>工作站</a:t>
            </a:r>
            <a:r>
              <a:rPr lang="zh-TW" b="1" dirty="0">
                <a:latin typeface="微軟正黑體" panose="020B0604030504040204" pitchFamily="34" charset="-120"/>
                <a:ea typeface="微軟正黑體" panose="020B0604030504040204" pitchFamily="34" charset="-120"/>
              </a:rPr>
              <a:t> </a:t>
            </a:r>
            <a:r>
              <a:rPr lang="zh-TW" dirty="0">
                <a:latin typeface="微軟正黑體" panose="020B0604030504040204" pitchFamily="34" charset="-120"/>
                <a:ea typeface="微軟正黑體" panose="020B0604030504040204" pitchFamily="34" charset="-120"/>
              </a:rPr>
              <a:t>–</a:t>
            </a:r>
            <a:r>
              <a:rPr lang="zh-TW" b="1" dirty="0">
                <a:latin typeface="微軟正黑體" panose="020B0604030504040204" pitchFamily="34" charset="-120"/>
                <a:ea typeface="微軟正黑體" panose="020B0604030504040204" pitchFamily="34" charset="-120"/>
              </a:rPr>
              <a:t> </a:t>
            </a:r>
            <a:r>
              <a:rPr lang="zh-TW" dirty="0">
                <a:latin typeface="微軟正黑體" panose="020B0604030504040204" pitchFamily="34" charset="-120"/>
                <a:ea typeface="微軟正黑體" panose="020B0604030504040204" pitchFamily="34" charset="-120"/>
              </a:rPr>
              <a:t>Windows 7 和更新版本</a:t>
            </a:r>
          </a:p>
          <a:p>
            <a:pPr lvl="2">
              <a:spcBef>
                <a:spcPts val="300"/>
              </a:spcBef>
            </a:pPr>
            <a:r>
              <a:rPr lang="zh-TW" dirty="0">
                <a:latin typeface="微軟正黑體" panose="020B0604030504040204" pitchFamily="34" charset="-120"/>
                <a:ea typeface="微軟正黑體" panose="020B0604030504040204" pitchFamily="34" charset="-120"/>
              </a:rPr>
              <a:t>伺服器 – Windows Server 2008 R2 和更新版本</a:t>
            </a:r>
          </a:p>
          <a:p>
            <a:pPr lvl="2">
              <a:spcBef>
                <a:spcPts val="300"/>
              </a:spcBef>
            </a:pPr>
            <a:r>
              <a:rPr lang="zh-TW" dirty="0">
                <a:latin typeface="微軟正黑體" panose="020B0604030504040204" pitchFamily="34" charset="-120"/>
                <a:ea typeface="微軟正黑體" panose="020B0604030504040204" pitchFamily="34" charset="-120"/>
              </a:rPr>
              <a:t>Microsoft Office (2010 及其他版本) 和相關元件</a:t>
            </a:r>
          </a:p>
          <a:p>
            <a:pPr lvl="2">
              <a:spcBef>
                <a:spcPts val="300"/>
              </a:spcBef>
            </a:pPr>
            <a:r>
              <a:rPr lang="zh-TW" dirty="0">
                <a:latin typeface="微軟正黑體" panose="020B0604030504040204" pitchFamily="34" charset="-120"/>
                <a:ea typeface="微軟正黑體" panose="020B0604030504040204" pitchFamily="34" charset="-120"/>
              </a:rPr>
              <a:t>.NET Framework 和伺服器應用程式</a:t>
            </a:r>
          </a:p>
          <a:p>
            <a:pPr lvl="1">
              <a:spcBef>
                <a:spcPts val="300"/>
              </a:spcBef>
            </a:pPr>
            <a:r>
              <a:rPr lang="en-US" altLang="zh-TW" dirty="0">
                <a:solidFill>
                  <a:srgbClr val="FFC000"/>
                </a:solidFill>
                <a:latin typeface="微軟正黑體" panose="020B0604030504040204" pitchFamily="34" charset="-120"/>
                <a:ea typeface="微軟正黑體" panose="020B0604030504040204" pitchFamily="34" charset="-120"/>
              </a:rPr>
              <a:t>500+ </a:t>
            </a:r>
            <a:r>
              <a:rPr lang="zh-TW" altLang="en-US" dirty="0">
                <a:solidFill>
                  <a:srgbClr val="FFC000"/>
                </a:solidFill>
                <a:latin typeface="微軟正黑體" panose="020B0604030504040204" pitchFamily="34" charset="-120"/>
                <a:ea typeface="微軟正黑體" panose="020B0604030504040204" pitchFamily="34" charset="-120"/>
              </a:rPr>
              <a:t>最常被攻擊的第三方軟體</a:t>
            </a:r>
            <a:endParaRPr lang="en-US" altLang="zh-TW" dirty="0">
              <a:solidFill>
                <a:srgbClr val="FFC000"/>
              </a:solidFill>
              <a:latin typeface="微軟正黑體" panose="020B0604030504040204" pitchFamily="34" charset="-120"/>
              <a:ea typeface="微軟正黑體" panose="020B0604030504040204" pitchFamily="34" charset="-120"/>
            </a:endParaRPr>
          </a:p>
          <a:p>
            <a:pPr lvl="2">
              <a:spcBef>
                <a:spcPts val="300"/>
              </a:spcBef>
            </a:pPr>
            <a:r>
              <a:rPr lang="zh-TW" dirty="0">
                <a:solidFill>
                  <a:srgbClr val="FFC000"/>
                </a:solidFill>
                <a:latin typeface="微軟正黑體" panose="020B0604030504040204" pitchFamily="34" charset="-120"/>
                <a:ea typeface="微軟正黑體" panose="020B0604030504040204" pitchFamily="34" charset="-120"/>
              </a:rPr>
              <a:t>Adobe、Oracle Java</a:t>
            </a:r>
            <a:endParaRPr lang="en-US" altLang="zh-TW" dirty="0">
              <a:solidFill>
                <a:srgbClr val="FFC000"/>
              </a:solidFill>
              <a:latin typeface="微軟正黑體" panose="020B0604030504040204" pitchFamily="34" charset="-120"/>
              <a:ea typeface="微軟正黑體" panose="020B0604030504040204" pitchFamily="34" charset="-120"/>
            </a:endParaRPr>
          </a:p>
          <a:p>
            <a:pPr lvl="2">
              <a:spcBef>
                <a:spcPts val="300"/>
              </a:spcBef>
            </a:pPr>
            <a:r>
              <a:rPr lang="zh-TW" altLang="en-US" dirty="0">
                <a:solidFill>
                  <a:srgbClr val="FFC000"/>
                </a:solidFill>
                <a:latin typeface="微軟正黑體" panose="020B0604030504040204" pitchFamily="34" charset="-120"/>
                <a:ea typeface="微軟正黑體" panose="020B0604030504040204" pitchFamily="34" charset="-120"/>
              </a:rPr>
              <a:t>瀏覽器</a:t>
            </a:r>
            <a:r>
              <a:rPr lang="zh-TW" altLang="en-US" dirty="0">
                <a:latin typeface="微軟正黑體" panose="020B0604030504040204" pitchFamily="34" charset="-120"/>
                <a:ea typeface="微軟正黑體" panose="020B0604030504040204" pitchFamily="34" charset="-120"/>
              </a:rPr>
              <a:t>和其他軟體</a:t>
            </a:r>
            <a:endParaRPr lang="en-US" altLang="zh-TW" dirty="0">
              <a:solidFill>
                <a:srgbClr val="FFC000"/>
              </a:solidFill>
              <a:latin typeface="微軟正黑體" panose="020B0604030504040204" pitchFamily="34" charset="-120"/>
              <a:ea typeface="微軟正黑體" panose="020B0604030504040204" pitchFamily="34" charset="-120"/>
            </a:endParaRPr>
          </a:p>
          <a:p>
            <a:pPr lvl="2">
              <a:spcBef>
                <a:spcPts val="300"/>
              </a:spcBef>
            </a:pPr>
            <a:r>
              <a:rPr lang="en-US" altLang="zh-TW" dirty="0">
                <a:solidFill>
                  <a:srgbClr val="FFC000"/>
                </a:solidFill>
                <a:latin typeface="微軟正黑體" panose="020B0604030504040204" pitchFamily="34" charset="-120"/>
                <a:ea typeface="微軟正黑體" panose="020B0604030504040204" pitchFamily="34" charset="-120"/>
              </a:rPr>
              <a:t>WFH </a:t>
            </a:r>
            <a:r>
              <a:rPr lang="zh-TW" altLang="en-US" dirty="0">
                <a:latin typeface="微軟正黑體" panose="020B0604030504040204" pitchFamily="34" charset="-120"/>
                <a:ea typeface="微軟正黑體" panose="020B0604030504040204" pitchFamily="34" charset="-120"/>
              </a:rPr>
              <a:t>遠端會議軟體及</a:t>
            </a:r>
            <a:r>
              <a:rPr lang="en-US" altLang="zh-TW" dirty="0">
                <a:solidFill>
                  <a:srgbClr val="FFC000"/>
                </a:solidFill>
                <a:latin typeface="微軟正黑體" panose="020B0604030504040204" pitchFamily="34" charset="-120"/>
                <a:ea typeface="微軟正黑體" panose="020B0604030504040204" pitchFamily="34" charset="-120"/>
              </a:rPr>
              <a:t>VPN</a:t>
            </a:r>
          </a:p>
          <a:p>
            <a:pPr marL="675450" lvl="3" indent="-171450">
              <a:spcBef>
                <a:spcPts val="300"/>
              </a:spcBef>
              <a:buFont typeface="Arial" panose="020B0604020202020204" pitchFamily="34" charset="0"/>
              <a:buChar char="•"/>
            </a:pPr>
            <a:r>
              <a:rPr lang="en-US" altLang="zh-TW" dirty="0">
                <a:solidFill>
                  <a:srgbClr val="FFC000"/>
                </a:solidFill>
                <a:latin typeface="微軟正黑體" panose="020B0604030504040204" pitchFamily="34" charset="-120"/>
                <a:ea typeface="微軟正黑體" panose="020B0604030504040204" pitchFamily="34" charset="-120"/>
              </a:rPr>
              <a:t>Teams / Zoom / </a:t>
            </a:r>
            <a:r>
              <a:rPr lang="en-US" altLang="zh-TW" dirty="0" err="1">
                <a:solidFill>
                  <a:srgbClr val="FFC000"/>
                </a:solidFill>
                <a:latin typeface="微軟正黑體" panose="020B0604030504040204" pitchFamily="34" charset="-120"/>
                <a:ea typeface="微軟正黑體" panose="020B0604030504040204" pitchFamily="34" charset="-120"/>
              </a:rPr>
              <a:t>Webex</a:t>
            </a:r>
            <a:r>
              <a:rPr lang="en-US" altLang="zh-TW" dirty="0">
                <a:solidFill>
                  <a:srgbClr val="FFC000"/>
                </a:solidFill>
                <a:latin typeface="微軟正黑體" panose="020B0604030504040204" pitchFamily="34" charset="-120"/>
                <a:ea typeface="微軟正黑體" panose="020B0604030504040204" pitchFamily="34" charset="-120"/>
              </a:rPr>
              <a:t> / TeamViewer</a:t>
            </a:r>
            <a:endParaRPr lang="zh-TW" dirty="0">
              <a:solidFill>
                <a:srgbClr val="FFC000"/>
              </a:solidFill>
              <a:latin typeface="微軟正黑體" panose="020B0604030504040204" pitchFamily="34" charset="-120"/>
              <a:ea typeface="微軟正黑體" panose="020B0604030504040204" pitchFamily="34" charset="-120"/>
            </a:endParaRPr>
          </a:p>
          <a:p>
            <a:pPr lvl="2">
              <a:spcBef>
                <a:spcPts val="300"/>
              </a:spcBef>
            </a:pPr>
            <a:endParaRPr lang="zh-TW" dirty="0">
              <a:latin typeface="微軟正黑體" panose="020B0604030504040204" pitchFamily="34" charset="-120"/>
              <a:ea typeface="微軟正黑體" panose="020B0604030504040204" pitchFamily="34" charset="-120"/>
            </a:endParaRPr>
          </a:p>
        </p:txBody>
      </p:sp>
      <p:sp>
        <p:nvSpPr>
          <p:cNvPr id="16" name="Freeform 15"/>
          <p:cNvSpPr/>
          <p:nvPr/>
        </p:nvSpPr>
        <p:spPr>
          <a:xfrm>
            <a:off x="382087" y="4211216"/>
            <a:ext cx="1023725" cy="344625"/>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zh-TW" b="1" dirty="0">
                <a:solidFill>
                  <a:schemeClr val="bg2"/>
                </a:solidFill>
                <a:latin typeface="Noto Sans CJK TC Bold" panose="020B0800000000000000" pitchFamily="34" charset="-128"/>
                <a:ea typeface="Noto Sans CJK TC Bold" panose="020B0800000000000000" pitchFamily="34" charset="-128"/>
              </a:rPr>
              <a:t>為什麼？</a:t>
            </a:r>
          </a:p>
        </p:txBody>
      </p:sp>
      <p:sp>
        <p:nvSpPr>
          <p:cNvPr id="17" name="Freeform 16"/>
          <p:cNvSpPr/>
          <p:nvPr/>
        </p:nvSpPr>
        <p:spPr>
          <a:xfrm>
            <a:off x="1405812" y="4211216"/>
            <a:ext cx="7342900" cy="344625"/>
          </a:xfrm>
          <a:custGeom>
            <a:avLst/>
            <a:gdLst>
              <a:gd name="connsiteX0" fmla="*/ 0 w 2315151"/>
              <a:gd name="connsiteY0" fmla="*/ 0 h 800901"/>
              <a:gd name="connsiteX1" fmla="*/ 2315151 w 2315151"/>
              <a:gd name="connsiteY1" fmla="*/ 0 h 800901"/>
              <a:gd name="connsiteX2" fmla="*/ 2315151 w 2315151"/>
              <a:gd name="connsiteY2" fmla="*/ 800901 h 800901"/>
              <a:gd name="connsiteX3" fmla="*/ 0 w 2315151"/>
              <a:gd name="connsiteY3" fmla="*/ 800901 h 800901"/>
              <a:gd name="connsiteX4" fmla="*/ 0 w 2315151"/>
              <a:gd name="connsiteY4" fmla="*/ 0 h 80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151" h="800901">
                <a:moveTo>
                  <a:pt x="0" y="0"/>
                </a:moveTo>
                <a:lnTo>
                  <a:pt x="2315151" y="0"/>
                </a:lnTo>
                <a:lnTo>
                  <a:pt x="2315151" y="800901"/>
                </a:lnTo>
                <a:lnTo>
                  <a:pt x="0" y="800901"/>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defTabSz="622300">
              <a:lnSpc>
                <a:spcPct val="90000"/>
              </a:lnSpc>
              <a:spcBef>
                <a:spcPct val="0"/>
              </a:spcBef>
              <a:spcAft>
                <a:spcPct val="35000"/>
              </a:spcAft>
            </a:pPr>
            <a:r>
              <a:rPr lang="zh-TW" sz="1400">
                <a:solidFill>
                  <a:srgbClr val="4875B3"/>
                </a:solidFill>
                <a:ea typeface="Noto Sans CJK TC Regular" panose="020B0500000000000000" pitchFamily="34" charset="-128"/>
              </a:rPr>
              <a:t>減少潛在威脅並防止攻擊</a:t>
            </a:r>
          </a:p>
        </p:txBody>
      </p:sp>
      <p:cxnSp>
        <p:nvCxnSpPr>
          <p:cNvPr id="18" name="Straight Connector 17"/>
          <p:cNvCxnSpPr/>
          <p:nvPr/>
        </p:nvCxnSpPr>
        <p:spPr>
          <a:xfrm>
            <a:off x="374650" y="4117910"/>
            <a:ext cx="8374063" cy="6221"/>
          </a:xfrm>
          <a:prstGeom prst="line">
            <a:avLst/>
          </a:prstGeom>
          <a:ln>
            <a:solidFill>
              <a:srgbClr val="003278"/>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B7AB0039-2603-8442-AD86-031B0F2F0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6103" y="3321259"/>
            <a:ext cx="796652" cy="796651"/>
          </a:xfrm>
          <a:prstGeom prst="rect">
            <a:avLst/>
          </a:prstGeom>
        </p:spPr>
      </p:pic>
      <p:pic>
        <p:nvPicPr>
          <p:cNvPr id="20" name="Picture 19">
            <a:extLst>
              <a:ext uri="{FF2B5EF4-FFF2-40B4-BE49-F238E27FC236}">
                <a16:creationId xmlns:a16="http://schemas.microsoft.com/office/drawing/2014/main" id="{CA8B50FD-390C-1445-A4CE-12CB299C61B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224293" y="3407167"/>
            <a:ext cx="624834" cy="624834"/>
          </a:xfrm>
          <a:prstGeom prst="rect">
            <a:avLst/>
          </a:prstGeom>
        </p:spPr>
      </p:pic>
      <p:pic>
        <p:nvPicPr>
          <p:cNvPr id="15" name="Picture 14">
            <a:extLst>
              <a:ext uri="{FF2B5EF4-FFF2-40B4-BE49-F238E27FC236}">
                <a16:creationId xmlns:a16="http://schemas.microsoft.com/office/drawing/2014/main" id="{0CB2FDBF-415D-E0B3-6AD2-FDED34F36E48}"/>
              </a:ext>
            </a:extLst>
          </p:cNvPr>
          <p:cNvPicPr>
            <a:picLocks noChangeAspect="1"/>
          </p:cNvPicPr>
          <p:nvPr/>
        </p:nvPicPr>
        <p:blipFill>
          <a:blip r:embed="rId5"/>
          <a:stretch>
            <a:fillRect/>
          </a:stretch>
        </p:blipFill>
        <p:spPr>
          <a:xfrm>
            <a:off x="4085659" y="546017"/>
            <a:ext cx="5022882" cy="1813622"/>
          </a:xfrm>
          <a:prstGeom prst="rect">
            <a:avLst/>
          </a:prstGeom>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29C73123-2522-98BB-4ED2-8AE5FDD1CDBF}"/>
              </a:ext>
            </a:extLst>
          </p:cNvPr>
          <p:cNvPicPr>
            <a:picLocks noChangeAspect="1"/>
          </p:cNvPicPr>
          <p:nvPr/>
        </p:nvPicPr>
        <p:blipFill>
          <a:blip r:embed="rId6"/>
          <a:stretch>
            <a:fillRect/>
          </a:stretch>
        </p:blipFill>
        <p:spPr>
          <a:xfrm>
            <a:off x="6505760" y="2468065"/>
            <a:ext cx="2133743" cy="1606301"/>
          </a:xfrm>
          <a:prstGeom prst="rect">
            <a:avLst/>
          </a:prstGeom>
          <a:effectLst>
            <a:outerShdw blurRad="50800" dist="38100" dir="2700000" algn="tl" rotWithShape="0">
              <a:prstClr val="black">
                <a:alpha val="40000"/>
              </a:prstClr>
            </a:outerShdw>
          </a:effectLst>
        </p:spPr>
      </p:pic>
      <p:pic>
        <p:nvPicPr>
          <p:cNvPr id="22" name="Graphic 21">
            <a:extLst>
              <a:ext uri="{FF2B5EF4-FFF2-40B4-BE49-F238E27FC236}">
                <a16:creationId xmlns:a16="http://schemas.microsoft.com/office/drawing/2014/main" id="{48528470-C552-A561-37A1-8C211E0861D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9747" y="2774533"/>
            <a:ext cx="589091" cy="589091"/>
          </a:xfrm>
          <a:prstGeom prst="rect">
            <a:avLst/>
          </a:prstGeom>
        </p:spPr>
      </p:pic>
    </p:spTree>
    <p:extLst>
      <p:ext uri="{BB962C8B-B14F-4D97-AF65-F5344CB8AC3E}">
        <p14:creationId xmlns:p14="http://schemas.microsoft.com/office/powerpoint/2010/main" val="2502527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EF01955-92C7-CAF3-A67D-70B82F8C7F69}"/>
              </a:ext>
            </a:extLst>
          </p:cNvPr>
          <p:cNvPicPr>
            <a:picLocks noChangeAspect="1"/>
          </p:cNvPicPr>
          <p:nvPr/>
        </p:nvPicPr>
        <p:blipFill>
          <a:blip r:embed="rId2"/>
          <a:stretch>
            <a:fillRect/>
          </a:stretch>
        </p:blipFill>
        <p:spPr>
          <a:xfrm>
            <a:off x="3993938" y="1659610"/>
            <a:ext cx="4930140" cy="2117960"/>
          </a:xfrm>
          <a:prstGeom prst="rect">
            <a:avLst/>
          </a:prstGeom>
          <a:effectLst>
            <a:outerShdw blurRad="50800" dist="38100" dir="2700000" algn="tl" rotWithShape="0">
              <a:prstClr val="black">
                <a:alpha val="40000"/>
              </a:prstClr>
            </a:outerShdw>
          </a:effectLst>
        </p:spPr>
      </p:pic>
      <p:sp>
        <p:nvSpPr>
          <p:cNvPr id="2" name="object 2"/>
          <p:cNvSpPr txBox="1">
            <a:spLocks noGrp="1"/>
          </p:cNvSpPr>
          <p:nvPr>
            <p:ph type="title"/>
          </p:nvPr>
        </p:nvSpPr>
        <p:spPr>
          <a:xfrm>
            <a:off x="361899" y="85966"/>
            <a:ext cx="8365106" cy="443070"/>
          </a:xfrm>
          <a:prstGeom prst="rect">
            <a:avLst/>
          </a:prstGeom>
        </p:spPr>
        <p:txBody>
          <a:bodyPr vert="horz" wrap="square" lIns="0" tIns="12065" rIns="0" bIns="0" rtlCol="0">
            <a:spAutoFit/>
          </a:bodyPr>
          <a:lstStyle/>
          <a:p>
            <a:pPr marL="12700">
              <a:lnSpc>
                <a:spcPct val="100000"/>
              </a:lnSpc>
              <a:spcBef>
                <a:spcPts val="95"/>
              </a:spcBef>
            </a:pPr>
            <a:r>
              <a:rPr lang="en-US" sz="2800" b="1" spc="-5" dirty="0">
                <a:ea typeface="微軟正黑體" panose="020B0604030504040204" pitchFamily="34" charset="-120"/>
              </a:rPr>
              <a:t>RMM-</a:t>
            </a:r>
            <a:r>
              <a:rPr lang="en-US" sz="2800" b="1" spc="-5" dirty="0" err="1">
                <a:ea typeface="微軟正黑體" panose="020B0604030504040204" pitchFamily="34" charset="-120"/>
              </a:rPr>
              <a:t>更新管理</a:t>
            </a:r>
            <a:endParaRPr sz="2800" b="1" spc="-5" dirty="0">
              <a:ea typeface="微軟正黑體" panose="020B0604030504040204" pitchFamily="34" charset="-120"/>
            </a:endParaRPr>
          </a:p>
        </p:txBody>
      </p:sp>
      <p:sp>
        <p:nvSpPr>
          <p:cNvPr id="3" name="object 3"/>
          <p:cNvSpPr txBox="1"/>
          <p:nvPr/>
        </p:nvSpPr>
        <p:spPr>
          <a:xfrm>
            <a:off x="361899" y="601954"/>
            <a:ext cx="3500120" cy="4090287"/>
          </a:xfrm>
          <a:prstGeom prst="rect">
            <a:avLst/>
          </a:prstGeom>
        </p:spPr>
        <p:txBody>
          <a:bodyPr vert="horz" wrap="square" lIns="0" tIns="12700" rIns="0" bIns="0" rtlCol="0">
            <a:spAutoFit/>
          </a:bodyPr>
          <a:lstStyle/>
          <a:p>
            <a:pPr marL="12700" marR="603250">
              <a:lnSpc>
                <a:spcPct val="135900"/>
              </a:lnSpc>
              <a:spcBef>
                <a:spcPts val="100"/>
              </a:spcBef>
            </a:pPr>
            <a:r>
              <a:rPr lang="zh-TW" altLang="en-US" sz="1200" dirty="0">
                <a:solidFill>
                  <a:srgbClr val="0065E3"/>
                </a:solidFill>
                <a:latin typeface="微軟正黑體" panose="020B0604030504040204" pitchFamily="34" charset="-120"/>
                <a:ea typeface="微軟正黑體" panose="020B0604030504040204" pitchFamily="34" charset="-120"/>
              </a:rPr>
              <a:t>在問題發生之前修復一個問題 大型常見漏洞和惡意利用之資料庫，每周</a:t>
            </a:r>
            <a:r>
              <a:rPr lang="en-US" altLang="zh-TW" sz="1200" dirty="0">
                <a:solidFill>
                  <a:srgbClr val="0065E3"/>
                </a:solidFill>
                <a:latin typeface="微軟正黑體" panose="020B0604030504040204" pitchFamily="34" charset="-120"/>
                <a:ea typeface="微軟正黑體" panose="020B0604030504040204" pitchFamily="34" charset="-120"/>
              </a:rPr>
              <a:t> 250-300 </a:t>
            </a:r>
            <a:r>
              <a:rPr lang="zh-TW" altLang="en-US" sz="1200" dirty="0">
                <a:solidFill>
                  <a:srgbClr val="0065E3"/>
                </a:solidFill>
                <a:latin typeface="微軟正黑體" panose="020B0604030504040204" pitchFamily="34" charset="-120"/>
                <a:ea typeface="微軟正黑體" panose="020B0604030504040204" pitchFamily="34" charset="-120"/>
              </a:rPr>
              <a:t>個新的</a:t>
            </a:r>
            <a:r>
              <a:rPr lang="en-US" altLang="zh-TW" sz="1200" dirty="0">
                <a:solidFill>
                  <a:srgbClr val="0065E3"/>
                </a:solidFill>
                <a:latin typeface="微軟正黑體" panose="020B0604030504040204" pitchFamily="34" charset="-120"/>
                <a:ea typeface="微軟正黑體" panose="020B0604030504040204" pitchFamily="34" charset="-120"/>
              </a:rPr>
              <a:t>CVE</a:t>
            </a:r>
            <a:endParaRPr sz="1200" dirty="0">
              <a:solidFill>
                <a:srgbClr val="0065E3"/>
              </a:solidFill>
              <a:latin typeface="微軟正黑體" panose="020B0604030504040204" pitchFamily="34" charset="-120"/>
              <a:ea typeface="微軟正黑體" panose="020B0604030504040204" pitchFamily="34" charset="-120"/>
            </a:endParaRPr>
          </a:p>
          <a:p>
            <a:pPr>
              <a:lnSpc>
                <a:spcPct val="100000"/>
              </a:lnSpc>
              <a:spcBef>
                <a:spcPts val="40"/>
              </a:spcBef>
            </a:pPr>
            <a:endParaRPr sz="1200" dirty="0">
              <a:solidFill>
                <a:schemeClr val="bg2"/>
              </a:solidFill>
              <a:latin typeface="微軟正黑體" panose="020B0604030504040204" pitchFamily="34" charset="-120"/>
              <a:ea typeface="微軟正黑體" panose="020B0604030504040204" pitchFamily="34" charset="-120"/>
            </a:endParaRPr>
          </a:p>
          <a:p>
            <a:pPr marL="157480" indent="-144780">
              <a:lnSpc>
                <a:spcPct val="100000"/>
              </a:lnSpc>
              <a:spcBef>
                <a:spcPts val="5"/>
              </a:spcBef>
              <a:buFont typeface="Wingdings"/>
              <a:buChar char=""/>
              <a:tabLst>
                <a:tab pos="157480" algn="l"/>
              </a:tabLst>
            </a:pPr>
            <a:r>
              <a:rPr lang="zh-TW" altLang="en-US" sz="1200" dirty="0">
                <a:solidFill>
                  <a:schemeClr val="bg2"/>
                </a:solidFill>
                <a:latin typeface="微軟正黑體" panose="020B0604030504040204" pitchFamily="34" charset="-120"/>
                <a:ea typeface="微軟正黑體" panose="020B0604030504040204" pitchFamily="34" charset="-120"/>
              </a:rPr>
              <a:t>修補程式的自動批准
按計劃部署
手動部署
靈活的重新啟動和維護視窗選項
分階段部署
所有 </a:t>
            </a:r>
            <a:r>
              <a:rPr lang="en-US" sz="1200" dirty="0">
                <a:solidFill>
                  <a:schemeClr val="bg2"/>
                </a:solidFill>
                <a:latin typeface="微軟正黑體" panose="020B0604030504040204" pitchFamily="34" charset="-120"/>
                <a:ea typeface="微軟正黑體" panose="020B0604030504040204" pitchFamily="34" charset="-120"/>
              </a:rPr>
              <a:t>Windows </a:t>
            </a:r>
            <a:r>
              <a:rPr lang="zh-TW" altLang="en-US" sz="1200" dirty="0">
                <a:solidFill>
                  <a:schemeClr val="bg2"/>
                </a:solidFill>
                <a:latin typeface="微軟正黑體" panose="020B0604030504040204" pitchFamily="34" charset="-120"/>
                <a:ea typeface="微軟正黑體" panose="020B0604030504040204" pitchFamily="34" charset="-120"/>
              </a:rPr>
              <a:t>更新，包括 </a:t>
            </a:r>
            <a:r>
              <a:rPr lang="en-US" sz="1200" dirty="0">
                <a:solidFill>
                  <a:schemeClr val="bg2"/>
                </a:solidFill>
                <a:latin typeface="微軟正黑體" panose="020B0604030504040204" pitchFamily="34" charset="-120"/>
                <a:ea typeface="微軟正黑體" panose="020B0604030504040204" pitchFamily="34" charset="-120"/>
              </a:rPr>
              <a:t>MS </a:t>
            </a:r>
            <a:r>
              <a:rPr lang="zh-TW" altLang="en-US" sz="1200" dirty="0">
                <a:solidFill>
                  <a:schemeClr val="bg2"/>
                </a:solidFill>
                <a:latin typeface="微軟正黑體" panose="020B0604030504040204" pitchFamily="34" charset="-120"/>
                <a:ea typeface="微軟正黑體" panose="020B0604030504040204" pitchFamily="34" charset="-120"/>
              </a:rPr>
              <a:t>辦公室和 </a:t>
            </a:r>
            <a:r>
              <a:rPr lang="en-US" sz="1200" dirty="0">
                <a:solidFill>
                  <a:schemeClr val="bg2"/>
                </a:solidFill>
                <a:latin typeface="微軟正黑體" panose="020B0604030504040204" pitchFamily="34" charset="-120"/>
                <a:ea typeface="微軟正黑體" panose="020B0604030504040204" pitchFamily="34" charset="-120"/>
              </a:rPr>
              <a:t>Win10 </a:t>
            </a:r>
            <a:r>
              <a:rPr lang="zh-TW" altLang="en-US" sz="1200" dirty="0">
                <a:solidFill>
                  <a:schemeClr val="bg2"/>
                </a:solidFill>
                <a:latin typeface="微軟正黑體" panose="020B0604030504040204" pitchFamily="34" charset="-120"/>
                <a:ea typeface="微軟正黑體" panose="020B0604030504040204" pitchFamily="34" charset="-120"/>
              </a:rPr>
              <a:t>應用程式
</a:t>
            </a:r>
            <a:r>
              <a:rPr lang="zh-TW" altLang="en-US" sz="1200" dirty="0">
                <a:solidFill>
                  <a:srgbClr val="FFC000"/>
                </a:solidFill>
                <a:latin typeface="微軟正黑體" panose="020B0604030504040204" pitchFamily="34" charset="-120"/>
                <a:ea typeface="微軟正黑體" panose="020B0604030504040204" pitchFamily="34" charset="-120"/>
              </a:rPr>
              <a:t>支援微軟的修補程式管理和 </a:t>
            </a:r>
            <a:r>
              <a:rPr lang="en-US" sz="1200" dirty="0">
                <a:solidFill>
                  <a:srgbClr val="FFC000"/>
                </a:solidFill>
                <a:latin typeface="微軟正黑體" panose="020B0604030504040204" pitchFamily="34" charset="-120"/>
                <a:ea typeface="微軟正黑體" panose="020B0604030504040204" pitchFamily="34" charset="-120"/>
              </a:rPr>
              <a:t>Windows </a:t>
            </a:r>
            <a:r>
              <a:rPr lang="zh-TW" altLang="en-US" sz="1200" dirty="0">
                <a:solidFill>
                  <a:srgbClr val="FFC000"/>
                </a:solidFill>
                <a:latin typeface="微軟正黑體" panose="020B0604030504040204" pitchFamily="34" charset="-120"/>
                <a:ea typeface="微軟正黑體" panose="020B0604030504040204" pitchFamily="34" charset="-120"/>
              </a:rPr>
              <a:t>上的第三方軟體</a:t>
            </a:r>
            <a:endParaRPr lang="en-US" altLang="zh-TW" sz="1200" dirty="0">
              <a:solidFill>
                <a:srgbClr val="FFC000"/>
              </a:solidFill>
              <a:latin typeface="微軟正黑體" panose="020B0604030504040204" pitchFamily="34" charset="-120"/>
              <a:ea typeface="微軟正黑體" panose="020B0604030504040204" pitchFamily="34" charset="-120"/>
            </a:endParaRPr>
          </a:p>
          <a:p>
            <a:pPr marL="614680" lvl="1" indent="-144780">
              <a:spcBef>
                <a:spcPts val="5"/>
              </a:spcBef>
              <a:buFont typeface="Wingdings"/>
              <a:buChar char=""/>
              <a:tabLst>
                <a:tab pos="157480" algn="l"/>
              </a:tabLst>
            </a:pPr>
            <a:r>
              <a:rPr lang="zh-CN" altLang="en-US" sz="1200" dirty="0">
                <a:solidFill>
                  <a:schemeClr val="bg2"/>
                </a:solidFill>
                <a:latin typeface="微軟正黑體" panose="020B0604030504040204" pitchFamily="34" charset="-120"/>
                <a:ea typeface="微軟正黑體" panose="020B0604030504040204" pitchFamily="34" charset="-120"/>
              </a:rPr>
              <a:t>協同作業和通訊工具、</a:t>
            </a:r>
            <a:r>
              <a:rPr lang="en-US" sz="1200" dirty="0">
                <a:solidFill>
                  <a:schemeClr val="bg2"/>
                </a:solidFill>
                <a:latin typeface="微軟正黑體" panose="020B0604030504040204" pitchFamily="34" charset="-120"/>
                <a:ea typeface="微軟正黑體" panose="020B0604030504040204" pitchFamily="34" charset="-120"/>
              </a:rPr>
              <a:t>VPN </a:t>
            </a:r>
            <a:r>
              <a:rPr lang="zh-CN" altLang="en-US" sz="1200" dirty="0">
                <a:solidFill>
                  <a:schemeClr val="bg2"/>
                </a:solidFill>
                <a:latin typeface="微軟正黑體" panose="020B0604030504040204" pitchFamily="34" charset="-120"/>
                <a:ea typeface="微軟正黑體" panose="020B0604030504040204" pitchFamily="34" charset="-120"/>
              </a:rPr>
              <a:t>用戶端</a:t>
            </a:r>
          </a:p>
          <a:p>
            <a:pPr marL="614680" lvl="1" indent="-144780">
              <a:spcBef>
                <a:spcPts val="5"/>
              </a:spcBef>
              <a:buFont typeface="Wingdings"/>
              <a:buChar char=""/>
              <a:tabLst>
                <a:tab pos="157480" algn="l"/>
              </a:tabLst>
            </a:pPr>
            <a:r>
              <a:rPr lang="en-US" sz="1200" dirty="0">
                <a:solidFill>
                  <a:schemeClr val="bg2"/>
                </a:solidFill>
                <a:latin typeface="微軟正黑體" panose="020B0604030504040204" pitchFamily="34" charset="-120"/>
                <a:ea typeface="微軟正黑體" panose="020B0604030504040204" pitchFamily="34" charset="-120"/>
              </a:rPr>
              <a:t>Microsoft Teams</a:t>
            </a:r>
          </a:p>
          <a:p>
            <a:pPr marL="614680" lvl="1" indent="-144780">
              <a:spcBef>
                <a:spcPts val="5"/>
              </a:spcBef>
              <a:buFont typeface="Wingdings"/>
              <a:buChar char=""/>
              <a:tabLst>
                <a:tab pos="157480" algn="l"/>
              </a:tabLst>
            </a:pPr>
            <a:r>
              <a:rPr lang="en-US" sz="1200" dirty="0">
                <a:solidFill>
                  <a:schemeClr val="bg2"/>
                </a:solidFill>
                <a:latin typeface="微軟正黑體" panose="020B0604030504040204" pitchFamily="34" charset="-120"/>
                <a:ea typeface="微軟正黑體" panose="020B0604030504040204" pitchFamily="34" charset="-120"/>
              </a:rPr>
              <a:t>Zoom</a:t>
            </a:r>
          </a:p>
          <a:p>
            <a:pPr marL="614680" lvl="1" indent="-144780">
              <a:spcBef>
                <a:spcPts val="5"/>
              </a:spcBef>
              <a:buFont typeface="Wingdings"/>
              <a:buChar char=""/>
              <a:tabLst>
                <a:tab pos="157480" algn="l"/>
              </a:tabLst>
            </a:pPr>
            <a:r>
              <a:rPr lang="en-US" sz="1200" dirty="0">
                <a:solidFill>
                  <a:schemeClr val="bg2"/>
                </a:solidFill>
                <a:latin typeface="微軟正黑體" panose="020B0604030504040204" pitchFamily="34" charset="-120"/>
                <a:ea typeface="微軟正黑體" panose="020B0604030504040204" pitchFamily="34" charset="-120"/>
              </a:rPr>
              <a:t>Skype</a:t>
            </a:r>
          </a:p>
          <a:p>
            <a:pPr marL="614680" lvl="1" indent="-144780">
              <a:spcBef>
                <a:spcPts val="5"/>
              </a:spcBef>
              <a:buFont typeface="Wingdings"/>
              <a:buChar char=""/>
              <a:tabLst>
                <a:tab pos="157480" algn="l"/>
              </a:tabLst>
            </a:pPr>
            <a:r>
              <a:rPr lang="en-US" sz="1200" dirty="0">
                <a:solidFill>
                  <a:schemeClr val="bg2"/>
                </a:solidFill>
                <a:latin typeface="微軟正黑體" panose="020B0604030504040204" pitchFamily="34" charset="-120"/>
                <a:ea typeface="微軟正黑體" panose="020B0604030504040204" pitchFamily="34" charset="-120"/>
              </a:rPr>
              <a:t>Slack</a:t>
            </a:r>
          </a:p>
          <a:p>
            <a:pPr marL="614680" lvl="1" indent="-144780">
              <a:spcBef>
                <a:spcPts val="5"/>
              </a:spcBef>
              <a:buFont typeface="Wingdings"/>
              <a:buChar char=""/>
              <a:tabLst>
                <a:tab pos="157480" algn="l"/>
              </a:tabLst>
            </a:pPr>
            <a:r>
              <a:rPr lang="en-US" sz="1200" dirty="0">
                <a:solidFill>
                  <a:schemeClr val="bg2"/>
                </a:solidFill>
                <a:latin typeface="微軟正黑體" panose="020B0604030504040204" pitchFamily="34" charset="-120"/>
                <a:ea typeface="微軟正黑體" panose="020B0604030504040204" pitchFamily="34" charset="-120"/>
              </a:rPr>
              <a:t>Webex</a:t>
            </a:r>
          </a:p>
          <a:p>
            <a:pPr marL="614680" lvl="1" indent="-144780">
              <a:spcBef>
                <a:spcPts val="5"/>
              </a:spcBef>
              <a:buFont typeface="Wingdings"/>
              <a:buChar char=""/>
              <a:tabLst>
                <a:tab pos="157480" algn="l"/>
              </a:tabLst>
            </a:pPr>
            <a:r>
              <a:rPr lang="en-US" sz="1200" dirty="0" err="1">
                <a:solidFill>
                  <a:schemeClr val="bg2"/>
                </a:solidFill>
                <a:latin typeface="微軟正黑體" panose="020B0604030504040204" pitchFamily="34" charset="-120"/>
                <a:ea typeface="微軟正黑體" panose="020B0604030504040204" pitchFamily="34" charset="-120"/>
              </a:rPr>
              <a:t>NordVPN</a:t>
            </a:r>
            <a:endParaRPr lang="en-US" sz="1200" dirty="0">
              <a:solidFill>
                <a:schemeClr val="bg2"/>
              </a:solidFill>
              <a:latin typeface="微軟正黑體" panose="020B0604030504040204" pitchFamily="34" charset="-120"/>
              <a:ea typeface="微軟正黑體" panose="020B0604030504040204" pitchFamily="34" charset="-120"/>
            </a:endParaRPr>
          </a:p>
          <a:p>
            <a:pPr marL="614680" lvl="1" indent="-144780">
              <a:spcBef>
                <a:spcPts val="5"/>
              </a:spcBef>
              <a:buFont typeface="Wingdings"/>
              <a:buChar char=""/>
              <a:tabLst>
                <a:tab pos="157480" algn="l"/>
              </a:tabLst>
            </a:pPr>
            <a:r>
              <a:rPr lang="en-US" sz="1200" dirty="0">
                <a:solidFill>
                  <a:schemeClr val="bg2"/>
                </a:solidFill>
                <a:latin typeface="微軟正黑體" panose="020B0604030504040204" pitchFamily="34" charset="-120"/>
                <a:ea typeface="微軟正黑體" panose="020B0604030504040204" pitchFamily="34" charset="-120"/>
              </a:rPr>
              <a:t>TeamViewer</a:t>
            </a:r>
            <a:endParaRPr sz="1200" dirty="0">
              <a:solidFill>
                <a:schemeClr val="bg2"/>
              </a:solidFill>
              <a:latin typeface="微軟正黑體" panose="020B0604030504040204" pitchFamily="34" charset="-120"/>
              <a:ea typeface="微軟正黑體" panose="020B0604030504040204" pitchFamily="34" charset="-120"/>
            </a:endParaRPr>
          </a:p>
        </p:txBody>
      </p:sp>
      <p:sp>
        <p:nvSpPr>
          <p:cNvPr id="9" name="object 9"/>
          <p:cNvSpPr txBox="1"/>
          <p:nvPr/>
        </p:nvSpPr>
        <p:spPr>
          <a:xfrm>
            <a:off x="4485340" y="601954"/>
            <a:ext cx="2925445" cy="1024255"/>
          </a:xfrm>
          <a:prstGeom prst="rect">
            <a:avLst/>
          </a:prstGeom>
        </p:spPr>
        <p:txBody>
          <a:bodyPr vert="horz" wrap="square" lIns="0" tIns="71755" rIns="0" bIns="0" rtlCol="0">
            <a:spAutoFit/>
          </a:bodyPr>
          <a:lstStyle/>
          <a:p>
            <a:pPr marL="12700">
              <a:lnSpc>
                <a:spcPct val="100000"/>
              </a:lnSpc>
              <a:spcBef>
                <a:spcPts val="565"/>
              </a:spcBef>
            </a:pPr>
            <a:r>
              <a:rPr sz="1800" spc="-5" dirty="0">
                <a:solidFill>
                  <a:srgbClr val="001F4D"/>
                </a:solidFill>
                <a:latin typeface="Microsoft YaHei Light" panose="020B0502040204020203" pitchFamily="34" charset="-122"/>
                <a:ea typeface="Microsoft YaHei Light" panose="020B0502040204020203" pitchFamily="34" charset="-122"/>
                <a:cs typeface="Arial"/>
              </a:rPr>
              <a:t>Wh</a:t>
            </a:r>
            <a:r>
              <a:rPr lang="en-US" sz="1800" spc="-5" dirty="0">
                <a:solidFill>
                  <a:srgbClr val="001F4D"/>
                </a:solidFill>
                <a:latin typeface="Microsoft YaHei Light" panose="020B0502040204020203" pitchFamily="34" charset="-122"/>
                <a:ea typeface="Microsoft YaHei Light" panose="020B0502040204020203" pitchFamily="34" charset="-122"/>
                <a:cs typeface="Arial"/>
              </a:rPr>
              <a:t>y</a:t>
            </a:r>
            <a:r>
              <a:rPr sz="1800" spc="-5" dirty="0">
                <a:solidFill>
                  <a:srgbClr val="001F4D"/>
                </a:solidFill>
                <a:latin typeface="Microsoft YaHei Light" panose="020B0502040204020203" pitchFamily="34" charset="-122"/>
                <a:ea typeface="Microsoft YaHei Light" panose="020B0502040204020203" pitchFamily="34" charset="-122"/>
                <a:cs typeface="Arial"/>
              </a:rPr>
              <a:t>?</a:t>
            </a:r>
            <a:endParaRPr sz="1800" dirty="0">
              <a:latin typeface="Microsoft YaHei Light" panose="020B0502040204020203" pitchFamily="34" charset="-122"/>
              <a:ea typeface="Microsoft YaHei Light" panose="020B0502040204020203" pitchFamily="34" charset="-122"/>
              <a:cs typeface="Arial"/>
            </a:endParaRPr>
          </a:p>
          <a:p>
            <a:pPr marL="157480" indent="-144780">
              <a:lnSpc>
                <a:spcPct val="100000"/>
              </a:lnSpc>
              <a:spcBef>
                <a:spcPts val="315"/>
              </a:spcBef>
              <a:buFont typeface="Wingdings"/>
              <a:buChar char=""/>
              <a:tabLst>
                <a:tab pos="157480" algn="l"/>
              </a:tabLst>
            </a:pPr>
            <a:r>
              <a:rPr lang="zh-TW" altLang="en-US" sz="1200" dirty="0">
                <a:solidFill>
                  <a:srgbClr val="005ABD"/>
                </a:solidFill>
                <a:latin typeface="Microsoft YaHei Light" panose="020B0502040204020203" pitchFamily="34" charset="-122"/>
                <a:ea typeface="Microsoft YaHei Light" panose="020B0502040204020203" pitchFamily="34" charset="-122"/>
                <a:cs typeface="Arial"/>
              </a:rPr>
              <a:t>自動保護
降低潛在風險
防止攻擊</a:t>
            </a:r>
            <a:r>
              <a:rPr sz="1200" dirty="0">
                <a:solidFill>
                  <a:srgbClr val="005ABD"/>
                </a:solidFill>
                <a:latin typeface="Microsoft YaHei Light" panose="020B0502040204020203" pitchFamily="34" charset="-122"/>
                <a:ea typeface="Microsoft YaHei Light" panose="020B0502040204020203" pitchFamily="34" charset="-122"/>
                <a:cs typeface="Arial"/>
              </a:rPr>
              <a:t>(</a:t>
            </a:r>
            <a:r>
              <a:rPr sz="1200" dirty="0" err="1">
                <a:solidFill>
                  <a:srgbClr val="005ABD"/>
                </a:solidFill>
                <a:latin typeface="Microsoft YaHei Light" panose="020B0502040204020203" pitchFamily="34" charset="-122"/>
                <a:ea typeface="Microsoft YaHei Light" panose="020B0502040204020203" pitchFamily="34" charset="-122"/>
                <a:cs typeface="Arial"/>
              </a:rPr>
              <a:t>e.g</a:t>
            </a:r>
            <a:r>
              <a:rPr sz="1200" dirty="0">
                <a:solidFill>
                  <a:srgbClr val="005ABD"/>
                </a:solidFill>
                <a:latin typeface="Microsoft YaHei Light" panose="020B0502040204020203" pitchFamily="34" charset="-122"/>
                <a:ea typeface="Microsoft YaHei Light" panose="020B0502040204020203" pitchFamily="34" charset="-122"/>
                <a:cs typeface="Arial"/>
              </a:rPr>
              <a:t> </a:t>
            </a:r>
            <a:r>
              <a:rPr sz="1200" spc="-5" dirty="0">
                <a:solidFill>
                  <a:srgbClr val="4775B3"/>
                </a:solidFill>
                <a:latin typeface="Microsoft YaHei Light" panose="020B0502040204020203" pitchFamily="34" charset="-122"/>
                <a:ea typeface="Microsoft YaHei Light" panose="020B0502040204020203" pitchFamily="34" charset="-122"/>
                <a:cs typeface="Arial"/>
              </a:rPr>
              <a:t>Equifax,</a:t>
            </a:r>
            <a:r>
              <a:rPr sz="1200" spc="-55" dirty="0">
                <a:solidFill>
                  <a:srgbClr val="4775B3"/>
                </a:solidFill>
                <a:latin typeface="Microsoft YaHei Light" panose="020B0502040204020203" pitchFamily="34" charset="-122"/>
                <a:ea typeface="Microsoft YaHei Light" panose="020B0502040204020203" pitchFamily="34" charset="-122"/>
                <a:cs typeface="Arial"/>
              </a:rPr>
              <a:t> </a:t>
            </a:r>
            <a:r>
              <a:rPr sz="1200" spc="-10" dirty="0">
                <a:solidFill>
                  <a:srgbClr val="4775B3"/>
                </a:solidFill>
                <a:latin typeface="Microsoft YaHei Light" panose="020B0502040204020203" pitchFamily="34" charset="-122"/>
                <a:ea typeface="Microsoft YaHei Light" panose="020B0502040204020203" pitchFamily="34" charset="-122"/>
                <a:cs typeface="Arial"/>
              </a:rPr>
              <a:t>WannaCry)</a:t>
            </a:r>
            <a:endParaRPr sz="1200" dirty="0">
              <a:latin typeface="Microsoft YaHei Light" panose="020B0502040204020203" pitchFamily="34" charset="-122"/>
              <a:ea typeface="Microsoft YaHei Light" panose="020B0502040204020203" pitchFamily="34" charset="-122"/>
              <a:cs typeface="Arial"/>
            </a:endParaRPr>
          </a:p>
        </p:txBody>
      </p:sp>
      <p:pic>
        <p:nvPicPr>
          <p:cNvPr id="12" name="Picture 11">
            <a:extLst>
              <a:ext uri="{FF2B5EF4-FFF2-40B4-BE49-F238E27FC236}">
                <a16:creationId xmlns:a16="http://schemas.microsoft.com/office/drawing/2014/main" id="{CB0C8E4F-A29B-BC40-A4E8-87DC1FDA42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4359" y="3788127"/>
            <a:ext cx="796652" cy="796651"/>
          </a:xfrm>
          <a:prstGeom prst="rect">
            <a:avLst/>
          </a:prstGeom>
        </p:spPr>
      </p:pic>
      <p:pic>
        <p:nvPicPr>
          <p:cNvPr id="13" name="Picture 12">
            <a:extLst>
              <a:ext uri="{FF2B5EF4-FFF2-40B4-BE49-F238E27FC236}">
                <a16:creationId xmlns:a16="http://schemas.microsoft.com/office/drawing/2014/main" id="{B67BDC74-86A0-FE49-BBC3-F59DD65BC7D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112549" y="3874035"/>
            <a:ext cx="624834" cy="624834"/>
          </a:xfrm>
          <a:prstGeom prst="rect">
            <a:avLst/>
          </a:prstGeom>
        </p:spPr>
      </p:pic>
      <p:pic>
        <p:nvPicPr>
          <p:cNvPr id="10" name="Picture 9">
            <a:extLst>
              <a:ext uri="{FF2B5EF4-FFF2-40B4-BE49-F238E27FC236}">
                <a16:creationId xmlns:a16="http://schemas.microsoft.com/office/drawing/2014/main" id="{D01BBEDE-70F5-CE2C-7C84-BE02C653D6E2}"/>
              </a:ext>
            </a:extLst>
          </p:cNvPr>
          <p:cNvPicPr>
            <a:picLocks noChangeAspect="1"/>
          </p:cNvPicPr>
          <p:nvPr/>
        </p:nvPicPr>
        <p:blipFill>
          <a:blip r:embed="rId5"/>
          <a:stretch>
            <a:fillRect/>
          </a:stretch>
        </p:blipFill>
        <p:spPr>
          <a:xfrm>
            <a:off x="6990414" y="2981039"/>
            <a:ext cx="1858997" cy="1623578"/>
          </a:xfrm>
          <a:prstGeom prst="rect">
            <a:avLst/>
          </a:prstGeom>
          <a:effectLst>
            <a:outerShdw blurRad="50800" dist="38100" dir="2700000" algn="tl" rotWithShape="0">
              <a:prstClr val="black">
                <a:alpha val="40000"/>
              </a:prstClr>
            </a:outerShdw>
          </a:effectLst>
        </p:spPr>
      </p:pic>
      <p:pic>
        <p:nvPicPr>
          <p:cNvPr id="15" name="Graphic 14">
            <a:extLst>
              <a:ext uri="{FF2B5EF4-FFF2-40B4-BE49-F238E27FC236}">
                <a16:creationId xmlns:a16="http://schemas.microsoft.com/office/drawing/2014/main" id="{6964EB29-310B-C847-5BA7-A0EB0410677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2187" y="3874035"/>
            <a:ext cx="589091" cy="589091"/>
          </a:xfrm>
          <a:prstGeom prst="rect">
            <a:avLst/>
          </a:prstGeom>
        </p:spPr>
      </p:pic>
    </p:spTree>
    <p:extLst>
      <p:ext uri="{BB962C8B-B14F-4D97-AF65-F5344CB8AC3E}">
        <p14:creationId xmlns:p14="http://schemas.microsoft.com/office/powerpoint/2010/main" val="13696718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43B75-2F9C-9E19-508D-A21C76534AB2}"/>
            </a:ext>
          </a:extLst>
        </p:cNvPr>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FBFC0862-3F71-6F20-BB60-741DAE6DA34F}"/>
              </a:ext>
            </a:extLst>
          </p:cNvPr>
          <p:cNvSpPr>
            <a:spLocks noGrp="1"/>
          </p:cNvSpPr>
          <p:nvPr>
            <p:ph type="body" sz="quarter" idx="12"/>
          </p:nvPr>
        </p:nvSpPr>
        <p:spPr/>
        <p:txBody>
          <a:bodyPr/>
          <a:lstStyle/>
          <a:p>
            <a:endParaRPr lang="zh-TW" altLang="en-US"/>
          </a:p>
        </p:txBody>
      </p:sp>
      <p:sp>
        <p:nvSpPr>
          <p:cNvPr id="5" name="文字版面配置區 4">
            <a:extLst>
              <a:ext uri="{FF2B5EF4-FFF2-40B4-BE49-F238E27FC236}">
                <a16:creationId xmlns:a16="http://schemas.microsoft.com/office/drawing/2014/main" id="{935FF173-A51A-3119-D369-C679EF8E22FC}"/>
              </a:ext>
            </a:extLst>
          </p:cNvPr>
          <p:cNvSpPr>
            <a:spLocks noGrp="1"/>
          </p:cNvSpPr>
          <p:nvPr>
            <p:ph type="body" sz="quarter" idx="13"/>
          </p:nvPr>
        </p:nvSpPr>
        <p:spPr/>
        <p:txBody>
          <a:bodyPr/>
          <a:lstStyle/>
          <a:p>
            <a:endParaRPr lang="zh-TW" altLang="en-US"/>
          </a:p>
        </p:txBody>
      </p:sp>
      <p:sp>
        <p:nvSpPr>
          <p:cNvPr id="6" name="文字版面配置區 5">
            <a:extLst>
              <a:ext uri="{FF2B5EF4-FFF2-40B4-BE49-F238E27FC236}">
                <a16:creationId xmlns:a16="http://schemas.microsoft.com/office/drawing/2014/main" id="{AD9F01A7-1F4B-F312-C64F-FE8C07A09695}"/>
              </a:ext>
            </a:extLst>
          </p:cNvPr>
          <p:cNvSpPr>
            <a:spLocks noGrp="1"/>
          </p:cNvSpPr>
          <p:nvPr>
            <p:ph type="body" sz="quarter" idx="14"/>
          </p:nvPr>
        </p:nvSpPr>
        <p:spPr/>
        <p:txBody>
          <a:bodyPr/>
          <a:lstStyle/>
          <a:p>
            <a:endParaRPr lang="zh-TW" altLang="en-US"/>
          </a:p>
        </p:txBody>
      </p:sp>
      <p:sp>
        <p:nvSpPr>
          <p:cNvPr id="7" name="文字版面配置區 6">
            <a:extLst>
              <a:ext uri="{FF2B5EF4-FFF2-40B4-BE49-F238E27FC236}">
                <a16:creationId xmlns:a16="http://schemas.microsoft.com/office/drawing/2014/main" id="{1E4CF9C8-C371-8DBC-8AF3-35B66EC33E02}"/>
              </a:ext>
            </a:extLst>
          </p:cNvPr>
          <p:cNvSpPr>
            <a:spLocks noGrp="1"/>
          </p:cNvSpPr>
          <p:nvPr>
            <p:ph type="body" sz="quarter" idx="15"/>
          </p:nvPr>
        </p:nvSpPr>
        <p:spPr/>
        <p:txBody>
          <a:bodyPr/>
          <a:lstStyle/>
          <a:p>
            <a:endParaRPr lang="zh-TW" altLang="en-US"/>
          </a:p>
        </p:txBody>
      </p:sp>
      <p:sp>
        <p:nvSpPr>
          <p:cNvPr id="8" name="文字版面配置區 7">
            <a:extLst>
              <a:ext uri="{FF2B5EF4-FFF2-40B4-BE49-F238E27FC236}">
                <a16:creationId xmlns:a16="http://schemas.microsoft.com/office/drawing/2014/main" id="{AF458201-2D6C-ED80-66F4-A7CB39465FA5}"/>
              </a:ext>
            </a:extLst>
          </p:cNvPr>
          <p:cNvSpPr>
            <a:spLocks noGrp="1"/>
          </p:cNvSpPr>
          <p:nvPr>
            <p:ph type="body" sz="quarter" idx="16"/>
          </p:nvPr>
        </p:nvSpPr>
        <p:spPr/>
        <p:txBody>
          <a:bodyPr/>
          <a:lstStyle/>
          <a:p>
            <a:endParaRPr lang="zh-TW" altLang="en-US"/>
          </a:p>
        </p:txBody>
      </p:sp>
      <p:sp>
        <p:nvSpPr>
          <p:cNvPr id="9" name="文字版面配置區 8">
            <a:extLst>
              <a:ext uri="{FF2B5EF4-FFF2-40B4-BE49-F238E27FC236}">
                <a16:creationId xmlns:a16="http://schemas.microsoft.com/office/drawing/2014/main" id="{B45E1AAA-E64F-C1DF-3C16-08768A1E1401}"/>
              </a:ext>
            </a:extLst>
          </p:cNvPr>
          <p:cNvSpPr>
            <a:spLocks noGrp="1"/>
          </p:cNvSpPr>
          <p:nvPr>
            <p:ph type="body" sz="quarter" idx="17"/>
          </p:nvPr>
        </p:nvSpPr>
        <p:spPr/>
        <p:txBody>
          <a:bodyPr/>
          <a:lstStyle/>
          <a:p>
            <a:endParaRPr lang="zh-TW" altLang="en-US"/>
          </a:p>
        </p:txBody>
      </p:sp>
      <p:sp>
        <p:nvSpPr>
          <p:cNvPr id="10" name="文字版面配置區 9">
            <a:extLst>
              <a:ext uri="{FF2B5EF4-FFF2-40B4-BE49-F238E27FC236}">
                <a16:creationId xmlns:a16="http://schemas.microsoft.com/office/drawing/2014/main" id="{DDC5B035-D270-D9CD-838D-A20B7FA6CAA4}"/>
              </a:ext>
            </a:extLst>
          </p:cNvPr>
          <p:cNvSpPr>
            <a:spLocks noGrp="1"/>
          </p:cNvSpPr>
          <p:nvPr>
            <p:ph type="body" sz="quarter" idx="18"/>
          </p:nvPr>
        </p:nvSpPr>
        <p:spPr/>
        <p:txBody>
          <a:bodyPr/>
          <a:lstStyle/>
          <a:p>
            <a:endParaRPr lang="zh-TW" altLang="en-US"/>
          </a:p>
        </p:txBody>
      </p:sp>
      <p:pic>
        <p:nvPicPr>
          <p:cNvPr id="12" name="圖片 11">
            <a:extLst>
              <a:ext uri="{FF2B5EF4-FFF2-40B4-BE49-F238E27FC236}">
                <a16:creationId xmlns:a16="http://schemas.microsoft.com/office/drawing/2014/main" id="{6E20A472-F228-67B0-1B24-BE22A8CE1CD0}"/>
              </a:ext>
            </a:extLst>
          </p:cNvPr>
          <p:cNvPicPr>
            <a:picLocks noChangeAspect="1"/>
          </p:cNvPicPr>
          <p:nvPr/>
        </p:nvPicPr>
        <p:blipFill>
          <a:blip r:embed="rId2"/>
          <a:stretch>
            <a:fillRect/>
          </a:stretch>
        </p:blipFill>
        <p:spPr>
          <a:xfrm>
            <a:off x="0" y="0"/>
            <a:ext cx="9181322" cy="4767943"/>
          </a:xfrm>
          <a:prstGeom prst="rect">
            <a:avLst/>
          </a:prstGeom>
        </p:spPr>
      </p:pic>
      <p:sp>
        <p:nvSpPr>
          <p:cNvPr id="11" name="文字方塊 10">
            <a:extLst>
              <a:ext uri="{FF2B5EF4-FFF2-40B4-BE49-F238E27FC236}">
                <a16:creationId xmlns:a16="http://schemas.microsoft.com/office/drawing/2014/main" id="{061AD1D7-5A27-75AC-956E-12B90B170DA5}"/>
              </a:ext>
            </a:extLst>
          </p:cNvPr>
          <p:cNvSpPr txBox="1"/>
          <p:nvPr/>
        </p:nvSpPr>
        <p:spPr>
          <a:xfrm>
            <a:off x="606489" y="1239896"/>
            <a:ext cx="8048935" cy="2619410"/>
          </a:xfrm>
          <a:prstGeom prst="rect">
            <a:avLst/>
          </a:prstGeom>
        </p:spPr>
        <p:txBody>
          <a:bodyPr wrap="square" lIns="0" tIns="0" rIns="0" bIns="0" rtlCol="0">
            <a:noAutofit/>
          </a:bodyPr>
          <a:lstStyle/>
          <a:p>
            <a:pPr defTabSz="432000">
              <a:spcBef>
                <a:spcPts val="600"/>
              </a:spcBef>
            </a:pPr>
            <a:r>
              <a:rPr lang="en-US" altLang="zh-TW" sz="3200" b="1" dirty="0">
                <a:solidFill>
                  <a:schemeClr val="bg1"/>
                </a:solidFill>
              </a:rPr>
              <a:t># Join  ACPC </a:t>
            </a:r>
            <a:r>
              <a:rPr lang="zh-TW" altLang="en-US" sz="3200" b="1" dirty="0">
                <a:solidFill>
                  <a:schemeClr val="bg1"/>
                </a:solidFill>
              </a:rPr>
              <a:t>共創收益</a:t>
            </a:r>
            <a:r>
              <a:rPr lang="en-US" altLang="zh-TW" sz="3200" b="1" dirty="0">
                <a:solidFill>
                  <a:schemeClr val="bg1"/>
                </a:solidFill>
              </a:rPr>
              <a:t>!</a:t>
            </a:r>
          </a:p>
          <a:p>
            <a:pPr defTabSz="432000">
              <a:spcBef>
                <a:spcPts val="600"/>
              </a:spcBef>
            </a:pPr>
            <a:endParaRPr lang="en-US" altLang="zh-TW" sz="3200" dirty="0">
              <a:solidFill>
                <a:schemeClr val="bg1"/>
              </a:solidFill>
            </a:endParaRPr>
          </a:p>
          <a:p>
            <a:pPr defTabSz="432000">
              <a:spcBef>
                <a:spcPts val="600"/>
              </a:spcBef>
            </a:pPr>
            <a:r>
              <a:rPr lang="en-US" altLang="zh-TW" sz="3200" dirty="0">
                <a:solidFill>
                  <a:schemeClr val="bg1"/>
                </a:solidFill>
              </a:rPr>
              <a:t>Acronis</a:t>
            </a:r>
            <a:r>
              <a:rPr lang="zh-TW" altLang="en-US" sz="3200" dirty="0">
                <a:solidFill>
                  <a:schemeClr val="bg1"/>
                </a:solidFill>
              </a:rPr>
              <a:t>雲端空間</a:t>
            </a:r>
            <a:r>
              <a:rPr lang="en-US" altLang="zh-TW" sz="3200" dirty="0">
                <a:solidFill>
                  <a:schemeClr val="bg1"/>
                </a:solidFill>
              </a:rPr>
              <a:t> at Taiwan</a:t>
            </a:r>
          </a:p>
        </p:txBody>
      </p:sp>
    </p:spTree>
    <p:extLst>
      <p:ext uri="{BB962C8B-B14F-4D97-AF65-F5344CB8AC3E}">
        <p14:creationId xmlns:p14="http://schemas.microsoft.com/office/powerpoint/2010/main" val="17552240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Rounded Rectangle 444">
            <a:extLst>
              <a:ext uri="{FF2B5EF4-FFF2-40B4-BE49-F238E27FC236}">
                <a16:creationId xmlns:a16="http://schemas.microsoft.com/office/drawing/2014/main" id="{3008BB0C-B7A4-196C-0951-A23D15FE3833}"/>
              </a:ext>
            </a:extLst>
          </p:cNvPr>
          <p:cNvSpPr/>
          <p:nvPr/>
        </p:nvSpPr>
        <p:spPr>
          <a:xfrm>
            <a:off x="250823" y="3938400"/>
            <a:ext cx="2016000" cy="720000"/>
          </a:xfrm>
          <a:prstGeom prst="roundRect">
            <a:avLst>
              <a:gd name="adj" fmla="val 4878"/>
            </a:avLst>
          </a:prstGeom>
          <a:gradFill>
            <a:gsLst>
              <a:gs pos="0">
                <a:srgbClr val="F4F7FC"/>
              </a:gs>
              <a:gs pos="100000">
                <a:schemeClr val="bg1"/>
              </a:gs>
            </a:gsLst>
            <a:lin ang="5400000" scaled="1"/>
          </a:gradFill>
          <a:ln w="6350">
            <a:solidFill>
              <a:srgbClr val="B7D2F3"/>
            </a:solidFill>
          </a:ln>
          <a:effectLst>
            <a:outerShdw blurRad="1524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216000" rtlCol="0" anchor="b"/>
          <a:lstStyle/>
          <a:p>
            <a:pPr algn="ctr" defTabSz="457189">
              <a:spcBef>
                <a:spcPts val="300"/>
              </a:spcBef>
              <a:defRPr/>
            </a:pPr>
            <a:endParaRPr lang="en-US" sz="1000">
              <a:solidFill>
                <a:srgbClr val="00204D"/>
              </a:solidFill>
              <a:latin typeface="Aptos Display"/>
            </a:endParaRPr>
          </a:p>
        </p:txBody>
      </p:sp>
      <p:grpSp>
        <p:nvGrpSpPr>
          <p:cNvPr id="95" name="World Map">
            <a:extLst>
              <a:ext uri="{FF2B5EF4-FFF2-40B4-BE49-F238E27FC236}">
                <a16:creationId xmlns:a16="http://schemas.microsoft.com/office/drawing/2014/main" id="{CC19BB02-6CD4-5F22-400C-6310E7D96535}"/>
              </a:ext>
            </a:extLst>
          </p:cNvPr>
          <p:cNvGrpSpPr>
            <a:grpSpLocks noChangeAspect="1"/>
          </p:cNvGrpSpPr>
          <p:nvPr/>
        </p:nvGrpSpPr>
        <p:grpSpPr>
          <a:xfrm>
            <a:off x="648000" y="900001"/>
            <a:ext cx="7848000" cy="3830219"/>
            <a:chOff x="399011" y="834814"/>
            <a:chExt cx="8342794" cy="4070611"/>
          </a:xfrm>
          <a:solidFill>
            <a:srgbClr val="C8D6EA"/>
          </a:solidFill>
        </p:grpSpPr>
        <p:sp>
          <p:nvSpPr>
            <p:cNvPr id="96" name="Zimbabwe" descr="© INSCALE GmbH, 05.05.2010&#10;http://www.presentationload.com/">
              <a:extLst>
                <a:ext uri="{FF2B5EF4-FFF2-40B4-BE49-F238E27FC236}">
                  <a16:creationId xmlns:a16="http://schemas.microsoft.com/office/drawing/2014/main" id="{62E5A0C4-ABC2-C9DA-E4AE-78F28C0083D1}"/>
                </a:ext>
              </a:extLst>
            </p:cNvPr>
            <p:cNvSpPr>
              <a:spLocks/>
            </p:cNvSpPr>
            <p:nvPr/>
          </p:nvSpPr>
          <p:spPr bwMode="gray">
            <a:xfrm>
              <a:off x="4909872" y="3695804"/>
              <a:ext cx="209015" cy="209016"/>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97" name="Zambia" descr="© INSCALE GmbH, 05.05.2010&#10;http://www.presentationload.com/">
              <a:extLst>
                <a:ext uri="{FF2B5EF4-FFF2-40B4-BE49-F238E27FC236}">
                  <a16:creationId xmlns:a16="http://schemas.microsoft.com/office/drawing/2014/main" id="{0D66925C-2A56-4CA4-B3A0-18EE80BAC8E1}"/>
                </a:ext>
              </a:extLst>
            </p:cNvPr>
            <p:cNvSpPr>
              <a:spLocks/>
            </p:cNvSpPr>
            <p:nvPr/>
          </p:nvSpPr>
          <p:spPr bwMode="gray">
            <a:xfrm>
              <a:off x="4825375" y="3467518"/>
              <a:ext cx="315746" cy="302405"/>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98" name="Yemen" descr="© INSCALE GmbH, 05.05.2010&#10;http://www.presentationload.com/">
              <a:extLst>
                <a:ext uri="{FF2B5EF4-FFF2-40B4-BE49-F238E27FC236}">
                  <a16:creationId xmlns:a16="http://schemas.microsoft.com/office/drawing/2014/main" id="{CF91DA26-D0F0-518E-EDD8-200277D07C4E}"/>
                </a:ext>
              </a:extLst>
            </p:cNvPr>
            <p:cNvSpPr>
              <a:spLocks/>
            </p:cNvSpPr>
            <p:nvPr/>
          </p:nvSpPr>
          <p:spPr bwMode="gray">
            <a:xfrm>
              <a:off x="5375336" y="2637386"/>
              <a:ext cx="277203" cy="189744"/>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99" name="Western Sahara" descr="© INSCALE GmbH, 05.05.2010&#10;http://www.presentationload.com/">
              <a:extLst>
                <a:ext uri="{FF2B5EF4-FFF2-40B4-BE49-F238E27FC236}">
                  <a16:creationId xmlns:a16="http://schemas.microsoft.com/office/drawing/2014/main" id="{CAA3B6E4-FFFD-22B3-64C6-DCE2F9FD6AEB}"/>
                </a:ext>
              </a:extLst>
            </p:cNvPr>
            <p:cNvSpPr>
              <a:spLocks/>
            </p:cNvSpPr>
            <p:nvPr/>
          </p:nvSpPr>
          <p:spPr bwMode="gray">
            <a:xfrm>
              <a:off x="3790679" y="2373523"/>
              <a:ext cx="226803" cy="194192"/>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0" name="West Bank" descr="© INSCALE GmbH, 05.05.2010&#10;http://www.presentationload.com/">
              <a:extLst>
                <a:ext uri="{FF2B5EF4-FFF2-40B4-BE49-F238E27FC236}">
                  <a16:creationId xmlns:a16="http://schemas.microsoft.com/office/drawing/2014/main" id="{BB51A63D-0464-68B0-9F70-484907308FC8}"/>
                </a:ext>
              </a:extLst>
            </p:cNvPr>
            <p:cNvSpPr>
              <a:spLocks/>
            </p:cNvSpPr>
            <p:nvPr/>
          </p:nvSpPr>
          <p:spPr bwMode="gray">
            <a:xfrm>
              <a:off x="5148532" y="2226767"/>
              <a:ext cx="16307" cy="35577"/>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1" name="Uzbekistan" descr="© INSCALE GmbH, 05.05.2010&#10;http://www.presentationload.com/">
              <a:extLst>
                <a:ext uri="{FF2B5EF4-FFF2-40B4-BE49-F238E27FC236}">
                  <a16:creationId xmlns:a16="http://schemas.microsoft.com/office/drawing/2014/main" id="{7F790282-BCDD-1CC8-527C-DF799C955F99}"/>
                </a:ext>
              </a:extLst>
            </p:cNvPr>
            <p:cNvSpPr>
              <a:spLocks/>
            </p:cNvSpPr>
            <p:nvPr/>
          </p:nvSpPr>
          <p:spPr bwMode="gray">
            <a:xfrm>
              <a:off x="5618445" y="1830973"/>
              <a:ext cx="449160" cy="252004"/>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2" name="Vietnam" descr="© INSCALE GmbH, 05.05.2010&#10;http://www.presentationload.com/">
              <a:extLst>
                <a:ext uri="{FF2B5EF4-FFF2-40B4-BE49-F238E27FC236}">
                  <a16:creationId xmlns:a16="http://schemas.microsoft.com/office/drawing/2014/main" id="{49A15ADD-D6DB-1C81-462E-2BA4C48799D5}"/>
                </a:ext>
              </a:extLst>
            </p:cNvPr>
            <p:cNvSpPr>
              <a:spLocks/>
            </p:cNvSpPr>
            <p:nvPr/>
          </p:nvSpPr>
          <p:spPr bwMode="gray">
            <a:xfrm>
              <a:off x="6940722" y="2503972"/>
              <a:ext cx="229767" cy="452126"/>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3" name="Venezuela" descr="© INSCALE GmbH, 05.05.2010&#10;http://www.presentationload.com/">
              <a:extLst>
                <a:ext uri="{FF2B5EF4-FFF2-40B4-BE49-F238E27FC236}">
                  <a16:creationId xmlns:a16="http://schemas.microsoft.com/office/drawing/2014/main" id="{44E6824C-5E1E-8D61-0C03-A270C0D8A73D}"/>
                </a:ext>
              </a:extLst>
            </p:cNvPr>
            <p:cNvSpPr>
              <a:spLocks noEditPoints="1"/>
            </p:cNvSpPr>
            <p:nvPr/>
          </p:nvSpPr>
          <p:spPr bwMode="gray">
            <a:xfrm>
              <a:off x="2263836" y="2846402"/>
              <a:ext cx="361698" cy="352806"/>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4" name="USA (Alaska)" descr="© INSCALE GmbH, 05.05.2010&#10;http://www.presentationload.com/">
              <a:extLst>
                <a:ext uri="{FF2B5EF4-FFF2-40B4-BE49-F238E27FC236}">
                  <a16:creationId xmlns:a16="http://schemas.microsoft.com/office/drawing/2014/main" id="{24563E5E-C043-09FB-C189-11FA9694FD73}"/>
                </a:ext>
              </a:extLst>
            </p:cNvPr>
            <p:cNvSpPr>
              <a:spLocks noEditPoints="1"/>
            </p:cNvSpPr>
            <p:nvPr/>
          </p:nvSpPr>
          <p:spPr bwMode="gray">
            <a:xfrm>
              <a:off x="399011" y="1107572"/>
              <a:ext cx="1165144" cy="504009"/>
            </a:xfrm>
            <a:custGeom>
              <a:avLst/>
              <a:gdLst>
                <a:gd name="T0" fmla="*/ 2147483647 w 3072"/>
                <a:gd name="T1" fmla="*/ 2147483647 h 1332"/>
                <a:gd name="T2" fmla="*/ 2147483647 w 3072"/>
                <a:gd name="T3" fmla="*/ 2147483647 h 1332"/>
                <a:gd name="T4" fmla="*/ 2147483647 w 3072"/>
                <a:gd name="T5" fmla="*/ 2147483647 h 1332"/>
                <a:gd name="T6" fmla="*/ 2147483647 w 3072"/>
                <a:gd name="T7" fmla="*/ 2147483647 h 1332"/>
                <a:gd name="T8" fmla="*/ 2147483647 w 3072"/>
                <a:gd name="T9" fmla="*/ 2147483647 h 1332"/>
                <a:gd name="T10" fmla="*/ 2147483647 w 3072"/>
                <a:gd name="T11" fmla="*/ 2147483647 h 1332"/>
                <a:gd name="T12" fmla="*/ 2147483647 w 3072"/>
                <a:gd name="T13" fmla="*/ 2147483647 h 1332"/>
                <a:gd name="T14" fmla="*/ 2147483647 w 3072"/>
                <a:gd name="T15" fmla="*/ 2147483647 h 1332"/>
                <a:gd name="T16" fmla="*/ 2147483647 w 3072"/>
                <a:gd name="T17" fmla="*/ 2147483647 h 1332"/>
                <a:gd name="T18" fmla="*/ 2147483647 w 3072"/>
                <a:gd name="T19" fmla="*/ 2147483647 h 1332"/>
                <a:gd name="T20" fmla="*/ 2147483647 w 3072"/>
                <a:gd name="T21" fmla="*/ 2147483647 h 1332"/>
                <a:gd name="T22" fmla="*/ 2147483647 w 3072"/>
                <a:gd name="T23" fmla="*/ 0 h 1332"/>
                <a:gd name="T24" fmla="*/ 2147483647 w 3072"/>
                <a:gd name="T25" fmla="*/ 2147483647 h 1332"/>
                <a:gd name="T26" fmla="*/ 2147483647 w 3072"/>
                <a:gd name="T27" fmla="*/ 2147483647 h 1332"/>
                <a:gd name="T28" fmla="*/ 2147483647 w 3072"/>
                <a:gd name="T29" fmla="*/ 2147483647 h 1332"/>
                <a:gd name="T30" fmla="*/ 2147483647 w 3072"/>
                <a:gd name="T31" fmla="*/ 2147483647 h 1332"/>
                <a:gd name="T32" fmla="*/ 2147483647 w 3072"/>
                <a:gd name="T33" fmla="*/ 2147483647 h 1332"/>
                <a:gd name="T34" fmla="*/ 2147483647 w 3072"/>
                <a:gd name="T35" fmla="*/ 2147483647 h 1332"/>
                <a:gd name="T36" fmla="*/ 2147483647 w 3072"/>
                <a:gd name="T37" fmla="*/ 2147483647 h 1332"/>
                <a:gd name="T38" fmla="*/ 2147483647 w 3072"/>
                <a:gd name="T39" fmla="*/ 2147483647 h 1332"/>
                <a:gd name="T40" fmla="*/ 2147483647 w 3072"/>
                <a:gd name="T41" fmla="*/ 2147483647 h 1332"/>
                <a:gd name="T42" fmla="*/ 2147483647 w 3072"/>
                <a:gd name="T43" fmla="*/ 2147483647 h 1332"/>
                <a:gd name="T44" fmla="*/ 2147483647 w 3072"/>
                <a:gd name="T45" fmla="*/ 2147483647 h 1332"/>
                <a:gd name="T46" fmla="*/ 2147483647 w 3072"/>
                <a:gd name="T47" fmla="*/ 2147483647 h 1332"/>
                <a:gd name="T48" fmla="*/ 2147483647 w 3072"/>
                <a:gd name="T49" fmla="*/ 2147483647 h 1332"/>
                <a:gd name="T50" fmla="*/ 2147483647 w 3072"/>
                <a:gd name="T51" fmla="*/ 2147483647 h 1332"/>
                <a:gd name="T52" fmla="*/ 2147483647 w 3072"/>
                <a:gd name="T53" fmla="*/ 2147483647 h 1332"/>
                <a:gd name="T54" fmla="*/ 2147483647 w 3072"/>
                <a:gd name="T55" fmla="*/ 2147483647 h 1332"/>
                <a:gd name="T56" fmla="*/ 2147483647 w 3072"/>
                <a:gd name="T57" fmla="*/ 2147483647 h 1332"/>
                <a:gd name="T58" fmla="*/ 2147483647 w 3072"/>
                <a:gd name="T59" fmla="*/ 2147483647 h 1332"/>
                <a:gd name="T60" fmla="*/ 2147483647 w 3072"/>
                <a:gd name="T61" fmla="*/ 2147483647 h 1332"/>
                <a:gd name="T62" fmla="*/ 2147483647 w 3072"/>
                <a:gd name="T63" fmla="*/ 2147483647 h 1332"/>
                <a:gd name="T64" fmla="*/ 2147483647 w 3072"/>
                <a:gd name="T65" fmla="*/ 2147483647 h 1332"/>
                <a:gd name="T66" fmla="*/ 2147483647 w 3072"/>
                <a:gd name="T67" fmla="*/ 2147483647 h 1332"/>
                <a:gd name="T68" fmla="*/ 2147483647 w 3072"/>
                <a:gd name="T69" fmla="*/ 2147483647 h 1332"/>
                <a:gd name="T70" fmla="*/ 2147483647 w 3072"/>
                <a:gd name="T71" fmla="*/ 2147483647 h 1332"/>
                <a:gd name="T72" fmla="*/ 2147483647 w 3072"/>
                <a:gd name="T73" fmla="*/ 2147483647 h 1332"/>
                <a:gd name="T74" fmla="*/ 2147483647 w 3072"/>
                <a:gd name="T75" fmla="*/ 2147483647 h 1332"/>
                <a:gd name="T76" fmla="*/ 2147483647 w 3072"/>
                <a:gd name="T77" fmla="*/ 2147483647 h 1332"/>
                <a:gd name="T78" fmla="*/ 2147483647 w 3072"/>
                <a:gd name="T79" fmla="*/ 2147483647 h 1332"/>
                <a:gd name="T80" fmla="*/ 2147483647 w 3072"/>
                <a:gd name="T81" fmla="*/ 2147483647 h 1332"/>
                <a:gd name="T82" fmla="*/ 2147483647 w 3072"/>
                <a:gd name="T83" fmla="*/ 2147483647 h 1332"/>
                <a:gd name="T84" fmla="*/ 2147483647 w 3072"/>
                <a:gd name="T85" fmla="*/ 2147483647 h 1332"/>
                <a:gd name="T86" fmla="*/ 2147483647 w 3072"/>
                <a:gd name="T87" fmla="*/ 2147483647 h 1332"/>
                <a:gd name="T88" fmla="*/ 2147483647 w 3072"/>
                <a:gd name="T89" fmla="*/ 2147483647 h 1332"/>
                <a:gd name="T90" fmla="*/ 2147483647 w 3072"/>
                <a:gd name="T91" fmla="*/ 2147483647 h 1332"/>
                <a:gd name="T92" fmla="*/ 2147483647 w 3072"/>
                <a:gd name="T93" fmla="*/ 2147483647 h 1332"/>
                <a:gd name="T94" fmla="*/ 2147483647 w 3072"/>
                <a:gd name="T95" fmla="*/ 2147483647 h 1332"/>
                <a:gd name="T96" fmla="*/ 2147483647 w 3072"/>
                <a:gd name="T97" fmla="*/ 2147483647 h 1332"/>
                <a:gd name="T98" fmla="*/ 2147483647 w 3072"/>
                <a:gd name="T99" fmla="*/ 2147483647 h 1332"/>
                <a:gd name="T100" fmla="*/ 2147483647 w 3072"/>
                <a:gd name="T101" fmla="*/ 2147483647 h 1332"/>
                <a:gd name="T102" fmla="*/ 2147483647 w 3072"/>
                <a:gd name="T103" fmla="*/ 2147483647 h 1332"/>
                <a:gd name="T104" fmla="*/ 2147483647 w 3072"/>
                <a:gd name="T105" fmla="*/ 2147483647 h 1332"/>
                <a:gd name="T106" fmla="*/ 2147483647 w 3072"/>
                <a:gd name="T107" fmla="*/ 2147483647 h 1332"/>
                <a:gd name="T108" fmla="*/ 2147483647 w 3072"/>
                <a:gd name="T109" fmla="*/ 2147483647 h 1332"/>
                <a:gd name="T110" fmla="*/ 2147483647 w 3072"/>
                <a:gd name="T111" fmla="*/ 2147483647 h 1332"/>
                <a:gd name="T112" fmla="*/ 2147483647 w 3072"/>
                <a:gd name="T113" fmla="*/ 2147483647 h 1332"/>
                <a:gd name="T114" fmla="*/ 2147483647 w 3072"/>
                <a:gd name="T115" fmla="*/ 2147483647 h 1332"/>
                <a:gd name="T116" fmla="*/ 2147483647 w 3072"/>
                <a:gd name="T117" fmla="*/ 2147483647 h 1332"/>
                <a:gd name="T118" fmla="*/ 2147483647 w 3072"/>
                <a:gd name="T119" fmla="*/ 2147483647 h 1332"/>
                <a:gd name="T120" fmla="*/ 2147483647 w 3072"/>
                <a:gd name="T121" fmla="*/ 2147483647 h 13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72"/>
                <a:gd name="T184" fmla="*/ 0 h 1332"/>
                <a:gd name="T185" fmla="*/ 3072 w 3072"/>
                <a:gd name="T186" fmla="*/ 1332 h 13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72" h="1332">
                  <a:moveTo>
                    <a:pt x="2454" y="930"/>
                  </a:moveTo>
                  <a:lnTo>
                    <a:pt x="2418" y="966"/>
                  </a:lnTo>
                  <a:lnTo>
                    <a:pt x="2400" y="1002"/>
                  </a:lnTo>
                  <a:lnTo>
                    <a:pt x="2412" y="1002"/>
                  </a:lnTo>
                  <a:lnTo>
                    <a:pt x="2448" y="984"/>
                  </a:lnTo>
                  <a:lnTo>
                    <a:pt x="2460" y="972"/>
                  </a:lnTo>
                  <a:lnTo>
                    <a:pt x="2460" y="954"/>
                  </a:lnTo>
                  <a:lnTo>
                    <a:pt x="2472" y="942"/>
                  </a:lnTo>
                  <a:lnTo>
                    <a:pt x="2460" y="930"/>
                  </a:lnTo>
                  <a:lnTo>
                    <a:pt x="2454" y="930"/>
                  </a:lnTo>
                  <a:close/>
                  <a:moveTo>
                    <a:pt x="2400" y="930"/>
                  </a:moveTo>
                  <a:lnTo>
                    <a:pt x="2388" y="930"/>
                  </a:lnTo>
                  <a:lnTo>
                    <a:pt x="2376" y="936"/>
                  </a:lnTo>
                  <a:lnTo>
                    <a:pt x="2364" y="948"/>
                  </a:lnTo>
                  <a:lnTo>
                    <a:pt x="2364" y="954"/>
                  </a:lnTo>
                  <a:lnTo>
                    <a:pt x="2370" y="966"/>
                  </a:lnTo>
                  <a:lnTo>
                    <a:pt x="2376" y="972"/>
                  </a:lnTo>
                  <a:lnTo>
                    <a:pt x="2406" y="972"/>
                  </a:lnTo>
                  <a:lnTo>
                    <a:pt x="2412" y="960"/>
                  </a:lnTo>
                  <a:lnTo>
                    <a:pt x="2418" y="954"/>
                  </a:lnTo>
                  <a:lnTo>
                    <a:pt x="2418" y="942"/>
                  </a:lnTo>
                  <a:lnTo>
                    <a:pt x="2406" y="936"/>
                  </a:lnTo>
                  <a:lnTo>
                    <a:pt x="2400" y="930"/>
                  </a:lnTo>
                  <a:close/>
                  <a:moveTo>
                    <a:pt x="2316" y="1188"/>
                  </a:moveTo>
                  <a:lnTo>
                    <a:pt x="2328" y="1188"/>
                  </a:lnTo>
                  <a:lnTo>
                    <a:pt x="2340" y="1152"/>
                  </a:lnTo>
                  <a:lnTo>
                    <a:pt x="2322" y="1158"/>
                  </a:lnTo>
                  <a:lnTo>
                    <a:pt x="2316" y="1188"/>
                  </a:lnTo>
                  <a:close/>
                  <a:moveTo>
                    <a:pt x="2388" y="1074"/>
                  </a:moveTo>
                  <a:lnTo>
                    <a:pt x="2370" y="1086"/>
                  </a:lnTo>
                  <a:lnTo>
                    <a:pt x="2382" y="1098"/>
                  </a:lnTo>
                  <a:lnTo>
                    <a:pt x="2388" y="1098"/>
                  </a:lnTo>
                  <a:lnTo>
                    <a:pt x="2382" y="1104"/>
                  </a:lnTo>
                  <a:lnTo>
                    <a:pt x="2376" y="1104"/>
                  </a:lnTo>
                  <a:lnTo>
                    <a:pt x="2364" y="1116"/>
                  </a:lnTo>
                  <a:lnTo>
                    <a:pt x="2358" y="1116"/>
                  </a:lnTo>
                  <a:lnTo>
                    <a:pt x="2352" y="1122"/>
                  </a:lnTo>
                  <a:lnTo>
                    <a:pt x="2352" y="1152"/>
                  </a:lnTo>
                  <a:lnTo>
                    <a:pt x="2358" y="1164"/>
                  </a:lnTo>
                  <a:lnTo>
                    <a:pt x="2358" y="1188"/>
                  </a:lnTo>
                  <a:lnTo>
                    <a:pt x="2370" y="1182"/>
                  </a:lnTo>
                  <a:lnTo>
                    <a:pt x="2376" y="1170"/>
                  </a:lnTo>
                  <a:lnTo>
                    <a:pt x="2388" y="1164"/>
                  </a:lnTo>
                  <a:lnTo>
                    <a:pt x="2394" y="1158"/>
                  </a:lnTo>
                  <a:lnTo>
                    <a:pt x="2394" y="1146"/>
                  </a:lnTo>
                  <a:lnTo>
                    <a:pt x="2382" y="1134"/>
                  </a:lnTo>
                  <a:lnTo>
                    <a:pt x="2394" y="1134"/>
                  </a:lnTo>
                  <a:lnTo>
                    <a:pt x="2412" y="1116"/>
                  </a:lnTo>
                  <a:lnTo>
                    <a:pt x="2412" y="1098"/>
                  </a:lnTo>
                  <a:lnTo>
                    <a:pt x="2388" y="1074"/>
                  </a:lnTo>
                  <a:close/>
                  <a:moveTo>
                    <a:pt x="2562" y="1080"/>
                  </a:moveTo>
                  <a:lnTo>
                    <a:pt x="2550" y="1080"/>
                  </a:lnTo>
                  <a:lnTo>
                    <a:pt x="2550" y="1074"/>
                  </a:lnTo>
                  <a:lnTo>
                    <a:pt x="2544" y="1068"/>
                  </a:lnTo>
                  <a:lnTo>
                    <a:pt x="2538" y="1068"/>
                  </a:lnTo>
                  <a:lnTo>
                    <a:pt x="2532" y="1062"/>
                  </a:lnTo>
                  <a:lnTo>
                    <a:pt x="2520" y="1056"/>
                  </a:lnTo>
                  <a:lnTo>
                    <a:pt x="2514" y="1050"/>
                  </a:lnTo>
                  <a:lnTo>
                    <a:pt x="2514" y="1044"/>
                  </a:lnTo>
                  <a:lnTo>
                    <a:pt x="2520" y="1032"/>
                  </a:lnTo>
                  <a:lnTo>
                    <a:pt x="2520" y="1020"/>
                  </a:lnTo>
                  <a:lnTo>
                    <a:pt x="2526" y="1008"/>
                  </a:lnTo>
                  <a:lnTo>
                    <a:pt x="2532" y="1002"/>
                  </a:lnTo>
                  <a:lnTo>
                    <a:pt x="2532" y="960"/>
                  </a:lnTo>
                  <a:lnTo>
                    <a:pt x="2550" y="924"/>
                  </a:lnTo>
                  <a:lnTo>
                    <a:pt x="2550" y="906"/>
                  </a:lnTo>
                  <a:lnTo>
                    <a:pt x="2544" y="894"/>
                  </a:lnTo>
                  <a:lnTo>
                    <a:pt x="2526" y="876"/>
                  </a:lnTo>
                  <a:lnTo>
                    <a:pt x="2538" y="864"/>
                  </a:lnTo>
                  <a:lnTo>
                    <a:pt x="2538" y="834"/>
                  </a:lnTo>
                  <a:lnTo>
                    <a:pt x="2544" y="828"/>
                  </a:lnTo>
                  <a:lnTo>
                    <a:pt x="2550" y="828"/>
                  </a:lnTo>
                  <a:lnTo>
                    <a:pt x="2556" y="822"/>
                  </a:lnTo>
                  <a:lnTo>
                    <a:pt x="2550" y="816"/>
                  </a:lnTo>
                  <a:lnTo>
                    <a:pt x="2532" y="810"/>
                  </a:lnTo>
                  <a:lnTo>
                    <a:pt x="2520" y="810"/>
                  </a:lnTo>
                  <a:lnTo>
                    <a:pt x="2502" y="816"/>
                  </a:lnTo>
                  <a:lnTo>
                    <a:pt x="2490" y="816"/>
                  </a:lnTo>
                  <a:lnTo>
                    <a:pt x="2484" y="822"/>
                  </a:lnTo>
                  <a:lnTo>
                    <a:pt x="2478" y="822"/>
                  </a:lnTo>
                  <a:lnTo>
                    <a:pt x="2478" y="834"/>
                  </a:lnTo>
                  <a:lnTo>
                    <a:pt x="2460" y="834"/>
                  </a:lnTo>
                  <a:lnTo>
                    <a:pt x="2454" y="840"/>
                  </a:lnTo>
                  <a:lnTo>
                    <a:pt x="2442" y="846"/>
                  </a:lnTo>
                  <a:lnTo>
                    <a:pt x="2430" y="846"/>
                  </a:lnTo>
                  <a:lnTo>
                    <a:pt x="2418" y="852"/>
                  </a:lnTo>
                  <a:lnTo>
                    <a:pt x="2406" y="852"/>
                  </a:lnTo>
                  <a:lnTo>
                    <a:pt x="2400" y="858"/>
                  </a:lnTo>
                  <a:lnTo>
                    <a:pt x="2394" y="858"/>
                  </a:lnTo>
                  <a:lnTo>
                    <a:pt x="2388" y="864"/>
                  </a:lnTo>
                  <a:lnTo>
                    <a:pt x="2376" y="870"/>
                  </a:lnTo>
                  <a:lnTo>
                    <a:pt x="2370" y="876"/>
                  </a:lnTo>
                  <a:lnTo>
                    <a:pt x="2364" y="876"/>
                  </a:lnTo>
                  <a:lnTo>
                    <a:pt x="2364" y="864"/>
                  </a:lnTo>
                  <a:lnTo>
                    <a:pt x="2382" y="846"/>
                  </a:lnTo>
                  <a:lnTo>
                    <a:pt x="2376" y="840"/>
                  </a:lnTo>
                  <a:lnTo>
                    <a:pt x="2364" y="834"/>
                  </a:lnTo>
                  <a:lnTo>
                    <a:pt x="2358" y="828"/>
                  </a:lnTo>
                  <a:lnTo>
                    <a:pt x="2358" y="810"/>
                  </a:lnTo>
                  <a:lnTo>
                    <a:pt x="2352" y="798"/>
                  </a:lnTo>
                  <a:lnTo>
                    <a:pt x="2352" y="792"/>
                  </a:lnTo>
                  <a:lnTo>
                    <a:pt x="2376" y="768"/>
                  </a:lnTo>
                  <a:lnTo>
                    <a:pt x="2340" y="768"/>
                  </a:lnTo>
                  <a:lnTo>
                    <a:pt x="2328" y="780"/>
                  </a:lnTo>
                  <a:lnTo>
                    <a:pt x="2274" y="780"/>
                  </a:lnTo>
                  <a:lnTo>
                    <a:pt x="2274" y="768"/>
                  </a:lnTo>
                  <a:lnTo>
                    <a:pt x="2280" y="756"/>
                  </a:lnTo>
                  <a:lnTo>
                    <a:pt x="2292" y="750"/>
                  </a:lnTo>
                  <a:lnTo>
                    <a:pt x="2298" y="744"/>
                  </a:lnTo>
                  <a:lnTo>
                    <a:pt x="3072" y="108"/>
                  </a:lnTo>
                  <a:lnTo>
                    <a:pt x="3054" y="108"/>
                  </a:lnTo>
                  <a:lnTo>
                    <a:pt x="3054" y="102"/>
                  </a:lnTo>
                  <a:lnTo>
                    <a:pt x="3048" y="90"/>
                  </a:lnTo>
                  <a:lnTo>
                    <a:pt x="3036" y="84"/>
                  </a:lnTo>
                  <a:lnTo>
                    <a:pt x="3030" y="78"/>
                  </a:lnTo>
                  <a:lnTo>
                    <a:pt x="3012" y="78"/>
                  </a:lnTo>
                  <a:lnTo>
                    <a:pt x="2988" y="84"/>
                  </a:lnTo>
                  <a:lnTo>
                    <a:pt x="2964" y="84"/>
                  </a:lnTo>
                  <a:lnTo>
                    <a:pt x="2928" y="96"/>
                  </a:lnTo>
                  <a:lnTo>
                    <a:pt x="2916" y="96"/>
                  </a:lnTo>
                  <a:lnTo>
                    <a:pt x="2892" y="84"/>
                  </a:lnTo>
                  <a:lnTo>
                    <a:pt x="2886" y="78"/>
                  </a:lnTo>
                  <a:lnTo>
                    <a:pt x="2874" y="72"/>
                  </a:lnTo>
                  <a:lnTo>
                    <a:pt x="2784" y="72"/>
                  </a:lnTo>
                  <a:lnTo>
                    <a:pt x="2772" y="66"/>
                  </a:lnTo>
                  <a:lnTo>
                    <a:pt x="2766" y="60"/>
                  </a:lnTo>
                  <a:lnTo>
                    <a:pt x="2748" y="60"/>
                  </a:lnTo>
                  <a:lnTo>
                    <a:pt x="2736" y="54"/>
                  </a:lnTo>
                  <a:lnTo>
                    <a:pt x="2598" y="54"/>
                  </a:lnTo>
                  <a:lnTo>
                    <a:pt x="2598" y="42"/>
                  </a:lnTo>
                  <a:lnTo>
                    <a:pt x="2604" y="36"/>
                  </a:lnTo>
                  <a:lnTo>
                    <a:pt x="2592" y="36"/>
                  </a:lnTo>
                  <a:lnTo>
                    <a:pt x="2574" y="30"/>
                  </a:lnTo>
                  <a:lnTo>
                    <a:pt x="2562" y="30"/>
                  </a:lnTo>
                  <a:lnTo>
                    <a:pt x="2550" y="24"/>
                  </a:lnTo>
                  <a:lnTo>
                    <a:pt x="2532" y="24"/>
                  </a:lnTo>
                  <a:lnTo>
                    <a:pt x="2520" y="30"/>
                  </a:lnTo>
                  <a:lnTo>
                    <a:pt x="2496" y="30"/>
                  </a:lnTo>
                  <a:lnTo>
                    <a:pt x="2490" y="36"/>
                  </a:lnTo>
                  <a:lnTo>
                    <a:pt x="2484" y="36"/>
                  </a:lnTo>
                  <a:lnTo>
                    <a:pt x="2514" y="0"/>
                  </a:lnTo>
                  <a:lnTo>
                    <a:pt x="2430" y="36"/>
                  </a:lnTo>
                  <a:lnTo>
                    <a:pt x="2460" y="0"/>
                  </a:lnTo>
                  <a:lnTo>
                    <a:pt x="2430" y="0"/>
                  </a:lnTo>
                  <a:lnTo>
                    <a:pt x="2418" y="6"/>
                  </a:lnTo>
                  <a:lnTo>
                    <a:pt x="2412" y="12"/>
                  </a:lnTo>
                  <a:lnTo>
                    <a:pt x="2358" y="30"/>
                  </a:lnTo>
                  <a:lnTo>
                    <a:pt x="2232" y="30"/>
                  </a:lnTo>
                  <a:lnTo>
                    <a:pt x="2214" y="36"/>
                  </a:lnTo>
                  <a:lnTo>
                    <a:pt x="2208" y="42"/>
                  </a:lnTo>
                  <a:lnTo>
                    <a:pt x="2184" y="54"/>
                  </a:lnTo>
                  <a:lnTo>
                    <a:pt x="2172" y="54"/>
                  </a:lnTo>
                  <a:lnTo>
                    <a:pt x="2166" y="60"/>
                  </a:lnTo>
                  <a:lnTo>
                    <a:pt x="2046" y="60"/>
                  </a:lnTo>
                  <a:lnTo>
                    <a:pt x="2004" y="72"/>
                  </a:lnTo>
                  <a:lnTo>
                    <a:pt x="1956" y="102"/>
                  </a:lnTo>
                  <a:lnTo>
                    <a:pt x="1902" y="132"/>
                  </a:lnTo>
                  <a:lnTo>
                    <a:pt x="1854" y="144"/>
                  </a:lnTo>
                  <a:lnTo>
                    <a:pt x="1758" y="156"/>
                  </a:lnTo>
                  <a:lnTo>
                    <a:pt x="1722" y="162"/>
                  </a:lnTo>
                  <a:lnTo>
                    <a:pt x="1704" y="162"/>
                  </a:lnTo>
                  <a:lnTo>
                    <a:pt x="1698" y="168"/>
                  </a:lnTo>
                  <a:lnTo>
                    <a:pt x="1644" y="186"/>
                  </a:lnTo>
                  <a:lnTo>
                    <a:pt x="1632" y="192"/>
                  </a:lnTo>
                  <a:lnTo>
                    <a:pt x="1620" y="192"/>
                  </a:lnTo>
                  <a:lnTo>
                    <a:pt x="1620" y="198"/>
                  </a:lnTo>
                  <a:lnTo>
                    <a:pt x="1626" y="204"/>
                  </a:lnTo>
                  <a:lnTo>
                    <a:pt x="1638" y="210"/>
                  </a:lnTo>
                  <a:lnTo>
                    <a:pt x="1650" y="222"/>
                  </a:lnTo>
                  <a:lnTo>
                    <a:pt x="1656" y="222"/>
                  </a:lnTo>
                  <a:lnTo>
                    <a:pt x="1662" y="234"/>
                  </a:lnTo>
                  <a:lnTo>
                    <a:pt x="1662" y="240"/>
                  </a:lnTo>
                  <a:lnTo>
                    <a:pt x="1668" y="252"/>
                  </a:lnTo>
                  <a:lnTo>
                    <a:pt x="1668" y="264"/>
                  </a:lnTo>
                  <a:lnTo>
                    <a:pt x="1662" y="264"/>
                  </a:lnTo>
                  <a:lnTo>
                    <a:pt x="1650" y="270"/>
                  </a:lnTo>
                  <a:lnTo>
                    <a:pt x="1644" y="282"/>
                  </a:lnTo>
                  <a:lnTo>
                    <a:pt x="1734" y="282"/>
                  </a:lnTo>
                  <a:lnTo>
                    <a:pt x="1704" y="318"/>
                  </a:lnTo>
                  <a:lnTo>
                    <a:pt x="1770" y="318"/>
                  </a:lnTo>
                  <a:lnTo>
                    <a:pt x="1764" y="336"/>
                  </a:lnTo>
                  <a:lnTo>
                    <a:pt x="1710" y="336"/>
                  </a:lnTo>
                  <a:lnTo>
                    <a:pt x="1698" y="348"/>
                  </a:lnTo>
                  <a:lnTo>
                    <a:pt x="1632" y="348"/>
                  </a:lnTo>
                  <a:lnTo>
                    <a:pt x="1614" y="354"/>
                  </a:lnTo>
                  <a:lnTo>
                    <a:pt x="1560" y="354"/>
                  </a:lnTo>
                  <a:lnTo>
                    <a:pt x="1554" y="348"/>
                  </a:lnTo>
                  <a:lnTo>
                    <a:pt x="1548" y="348"/>
                  </a:lnTo>
                  <a:lnTo>
                    <a:pt x="1554" y="342"/>
                  </a:lnTo>
                  <a:lnTo>
                    <a:pt x="1560" y="342"/>
                  </a:lnTo>
                  <a:lnTo>
                    <a:pt x="1572" y="330"/>
                  </a:lnTo>
                  <a:lnTo>
                    <a:pt x="1566" y="324"/>
                  </a:lnTo>
                  <a:lnTo>
                    <a:pt x="1458" y="324"/>
                  </a:lnTo>
                  <a:lnTo>
                    <a:pt x="1452" y="330"/>
                  </a:lnTo>
                  <a:lnTo>
                    <a:pt x="1452" y="348"/>
                  </a:lnTo>
                  <a:lnTo>
                    <a:pt x="1434" y="348"/>
                  </a:lnTo>
                  <a:lnTo>
                    <a:pt x="1422" y="354"/>
                  </a:lnTo>
                  <a:lnTo>
                    <a:pt x="1404" y="354"/>
                  </a:lnTo>
                  <a:lnTo>
                    <a:pt x="1386" y="360"/>
                  </a:lnTo>
                  <a:lnTo>
                    <a:pt x="1338" y="360"/>
                  </a:lnTo>
                  <a:lnTo>
                    <a:pt x="1308" y="366"/>
                  </a:lnTo>
                  <a:lnTo>
                    <a:pt x="1254" y="384"/>
                  </a:lnTo>
                  <a:lnTo>
                    <a:pt x="1254" y="390"/>
                  </a:lnTo>
                  <a:lnTo>
                    <a:pt x="1272" y="396"/>
                  </a:lnTo>
                  <a:lnTo>
                    <a:pt x="1284" y="402"/>
                  </a:lnTo>
                  <a:lnTo>
                    <a:pt x="1314" y="402"/>
                  </a:lnTo>
                  <a:lnTo>
                    <a:pt x="1272" y="420"/>
                  </a:lnTo>
                  <a:lnTo>
                    <a:pt x="1260" y="462"/>
                  </a:lnTo>
                  <a:lnTo>
                    <a:pt x="1272" y="462"/>
                  </a:lnTo>
                  <a:lnTo>
                    <a:pt x="1290" y="468"/>
                  </a:lnTo>
                  <a:lnTo>
                    <a:pt x="1338" y="468"/>
                  </a:lnTo>
                  <a:lnTo>
                    <a:pt x="1350" y="462"/>
                  </a:lnTo>
                  <a:lnTo>
                    <a:pt x="1362" y="462"/>
                  </a:lnTo>
                  <a:lnTo>
                    <a:pt x="1410" y="474"/>
                  </a:lnTo>
                  <a:lnTo>
                    <a:pt x="1422" y="456"/>
                  </a:lnTo>
                  <a:lnTo>
                    <a:pt x="1434" y="474"/>
                  </a:lnTo>
                  <a:lnTo>
                    <a:pt x="1446" y="468"/>
                  </a:lnTo>
                  <a:lnTo>
                    <a:pt x="1452" y="462"/>
                  </a:lnTo>
                  <a:lnTo>
                    <a:pt x="1476" y="450"/>
                  </a:lnTo>
                  <a:lnTo>
                    <a:pt x="1482" y="444"/>
                  </a:lnTo>
                  <a:lnTo>
                    <a:pt x="1494" y="444"/>
                  </a:lnTo>
                  <a:lnTo>
                    <a:pt x="1506" y="450"/>
                  </a:lnTo>
                  <a:lnTo>
                    <a:pt x="1524" y="450"/>
                  </a:lnTo>
                  <a:lnTo>
                    <a:pt x="1536" y="444"/>
                  </a:lnTo>
                  <a:lnTo>
                    <a:pt x="1542" y="438"/>
                  </a:lnTo>
                  <a:lnTo>
                    <a:pt x="1554" y="432"/>
                  </a:lnTo>
                  <a:lnTo>
                    <a:pt x="1560" y="432"/>
                  </a:lnTo>
                  <a:lnTo>
                    <a:pt x="1566" y="426"/>
                  </a:lnTo>
                  <a:lnTo>
                    <a:pt x="1566" y="450"/>
                  </a:lnTo>
                  <a:lnTo>
                    <a:pt x="1560" y="462"/>
                  </a:lnTo>
                  <a:lnTo>
                    <a:pt x="1554" y="468"/>
                  </a:lnTo>
                  <a:lnTo>
                    <a:pt x="1500" y="468"/>
                  </a:lnTo>
                  <a:lnTo>
                    <a:pt x="1506" y="498"/>
                  </a:lnTo>
                  <a:lnTo>
                    <a:pt x="1494" y="504"/>
                  </a:lnTo>
                  <a:lnTo>
                    <a:pt x="1488" y="516"/>
                  </a:lnTo>
                  <a:lnTo>
                    <a:pt x="1476" y="522"/>
                  </a:lnTo>
                  <a:lnTo>
                    <a:pt x="1464" y="534"/>
                  </a:lnTo>
                  <a:lnTo>
                    <a:pt x="1446" y="540"/>
                  </a:lnTo>
                  <a:lnTo>
                    <a:pt x="1380" y="540"/>
                  </a:lnTo>
                  <a:lnTo>
                    <a:pt x="1362" y="522"/>
                  </a:lnTo>
                  <a:lnTo>
                    <a:pt x="1344" y="534"/>
                  </a:lnTo>
                  <a:lnTo>
                    <a:pt x="1344" y="546"/>
                  </a:lnTo>
                  <a:lnTo>
                    <a:pt x="1338" y="546"/>
                  </a:lnTo>
                  <a:lnTo>
                    <a:pt x="1332" y="552"/>
                  </a:lnTo>
                  <a:lnTo>
                    <a:pt x="1320" y="558"/>
                  </a:lnTo>
                  <a:lnTo>
                    <a:pt x="1302" y="564"/>
                  </a:lnTo>
                  <a:lnTo>
                    <a:pt x="1290" y="570"/>
                  </a:lnTo>
                  <a:lnTo>
                    <a:pt x="1266" y="570"/>
                  </a:lnTo>
                  <a:lnTo>
                    <a:pt x="1242" y="558"/>
                  </a:lnTo>
                  <a:lnTo>
                    <a:pt x="1236" y="558"/>
                  </a:lnTo>
                  <a:lnTo>
                    <a:pt x="1140" y="606"/>
                  </a:lnTo>
                  <a:lnTo>
                    <a:pt x="1122" y="624"/>
                  </a:lnTo>
                  <a:lnTo>
                    <a:pt x="1116" y="606"/>
                  </a:lnTo>
                  <a:lnTo>
                    <a:pt x="1080" y="624"/>
                  </a:lnTo>
                  <a:lnTo>
                    <a:pt x="1068" y="624"/>
                  </a:lnTo>
                  <a:lnTo>
                    <a:pt x="1044" y="636"/>
                  </a:lnTo>
                  <a:lnTo>
                    <a:pt x="1020" y="660"/>
                  </a:lnTo>
                  <a:lnTo>
                    <a:pt x="990" y="648"/>
                  </a:lnTo>
                  <a:lnTo>
                    <a:pt x="990" y="672"/>
                  </a:lnTo>
                  <a:lnTo>
                    <a:pt x="984" y="666"/>
                  </a:lnTo>
                  <a:lnTo>
                    <a:pt x="972" y="666"/>
                  </a:lnTo>
                  <a:lnTo>
                    <a:pt x="966" y="672"/>
                  </a:lnTo>
                  <a:lnTo>
                    <a:pt x="966" y="690"/>
                  </a:lnTo>
                  <a:lnTo>
                    <a:pt x="954" y="708"/>
                  </a:lnTo>
                  <a:lnTo>
                    <a:pt x="1014" y="684"/>
                  </a:lnTo>
                  <a:lnTo>
                    <a:pt x="990" y="702"/>
                  </a:lnTo>
                  <a:lnTo>
                    <a:pt x="990" y="714"/>
                  </a:lnTo>
                  <a:lnTo>
                    <a:pt x="972" y="726"/>
                  </a:lnTo>
                  <a:lnTo>
                    <a:pt x="1026" y="726"/>
                  </a:lnTo>
                  <a:lnTo>
                    <a:pt x="1032" y="732"/>
                  </a:lnTo>
                  <a:lnTo>
                    <a:pt x="1032" y="738"/>
                  </a:lnTo>
                  <a:lnTo>
                    <a:pt x="1020" y="744"/>
                  </a:lnTo>
                  <a:lnTo>
                    <a:pt x="984" y="744"/>
                  </a:lnTo>
                  <a:lnTo>
                    <a:pt x="960" y="750"/>
                  </a:lnTo>
                  <a:lnTo>
                    <a:pt x="972" y="738"/>
                  </a:lnTo>
                  <a:lnTo>
                    <a:pt x="960" y="732"/>
                  </a:lnTo>
                  <a:lnTo>
                    <a:pt x="954" y="732"/>
                  </a:lnTo>
                  <a:lnTo>
                    <a:pt x="948" y="738"/>
                  </a:lnTo>
                  <a:lnTo>
                    <a:pt x="936" y="744"/>
                  </a:lnTo>
                  <a:lnTo>
                    <a:pt x="930" y="750"/>
                  </a:lnTo>
                  <a:lnTo>
                    <a:pt x="924" y="750"/>
                  </a:lnTo>
                  <a:lnTo>
                    <a:pt x="918" y="756"/>
                  </a:lnTo>
                  <a:lnTo>
                    <a:pt x="924" y="756"/>
                  </a:lnTo>
                  <a:lnTo>
                    <a:pt x="930" y="762"/>
                  </a:lnTo>
                  <a:lnTo>
                    <a:pt x="930" y="768"/>
                  </a:lnTo>
                  <a:lnTo>
                    <a:pt x="924" y="774"/>
                  </a:lnTo>
                  <a:lnTo>
                    <a:pt x="924" y="780"/>
                  </a:lnTo>
                  <a:lnTo>
                    <a:pt x="918" y="792"/>
                  </a:lnTo>
                  <a:lnTo>
                    <a:pt x="918" y="804"/>
                  </a:lnTo>
                  <a:lnTo>
                    <a:pt x="990" y="804"/>
                  </a:lnTo>
                  <a:lnTo>
                    <a:pt x="1038" y="774"/>
                  </a:lnTo>
                  <a:lnTo>
                    <a:pt x="1104" y="750"/>
                  </a:lnTo>
                  <a:lnTo>
                    <a:pt x="1098" y="750"/>
                  </a:lnTo>
                  <a:lnTo>
                    <a:pt x="1092" y="756"/>
                  </a:lnTo>
                  <a:lnTo>
                    <a:pt x="1080" y="762"/>
                  </a:lnTo>
                  <a:lnTo>
                    <a:pt x="1062" y="768"/>
                  </a:lnTo>
                  <a:lnTo>
                    <a:pt x="1050" y="780"/>
                  </a:lnTo>
                  <a:lnTo>
                    <a:pt x="1038" y="786"/>
                  </a:lnTo>
                  <a:lnTo>
                    <a:pt x="1026" y="798"/>
                  </a:lnTo>
                  <a:lnTo>
                    <a:pt x="1026" y="816"/>
                  </a:lnTo>
                  <a:lnTo>
                    <a:pt x="1020" y="828"/>
                  </a:lnTo>
                  <a:lnTo>
                    <a:pt x="990" y="828"/>
                  </a:lnTo>
                  <a:lnTo>
                    <a:pt x="978" y="834"/>
                  </a:lnTo>
                  <a:lnTo>
                    <a:pt x="972" y="852"/>
                  </a:lnTo>
                  <a:lnTo>
                    <a:pt x="966" y="864"/>
                  </a:lnTo>
                  <a:lnTo>
                    <a:pt x="954" y="870"/>
                  </a:lnTo>
                  <a:lnTo>
                    <a:pt x="942" y="882"/>
                  </a:lnTo>
                  <a:lnTo>
                    <a:pt x="930" y="888"/>
                  </a:lnTo>
                  <a:lnTo>
                    <a:pt x="924" y="894"/>
                  </a:lnTo>
                  <a:lnTo>
                    <a:pt x="978" y="888"/>
                  </a:lnTo>
                  <a:lnTo>
                    <a:pt x="972" y="906"/>
                  </a:lnTo>
                  <a:lnTo>
                    <a:pt x="978" y="894"/>
                  </a:lnTo>
                  <a:lnTo>
                    <a:pt x="990" y="888"/>
                  </a:lnTo>
                  <a:lnTo>
                    <a:pt x="1002" y="876"/>
                  </a:lnTo>
                  <a:lnTo>
                    <a:pt x="1026" y="864"/>
                  </a:lnTo>
                  <a:lnTo>
                    <a:pt x="1038" y="864"/>
                  </a:lnTo>
                  <a:lnTo>
                    <a:pt x="1050" y="870"/>
                  </a:lnTo>
                  <a:lnTo>
                    <a:pt x="1056" y="870"/>
                  </a:lnTo>
                  <a:lnTo>
                    <a:pt x="1056" y="876"/>
                  </a:lnTo>
                  <a:lnTo>
                    <a:pt x="1050" y="876"/>
                  </a:lnTo>
                  <a:lnTo>
                    <a:pt x="1074" y="870"/>
                  </a:lnTo>
                  <a:lnTo>
                    <a:pt x="1068" y="876"/>
                  </a:lnTo>
                  <a:lnTo>
                    <a:pt x="1068" y="906"/>
                  </a:lnTo>
                  <a:lnTo>
                    <a:pt x="1074" y="912"/>
                  </a:lnTo>
                  <a:lnTo>
                    <a:pt x="1092" y="912"/>
                  </a:lnTo>
                  <a:lnTo>
                    <a:pt x="1098" y="900"/>
                  </a:lnTo>
                  <a:lnTo>
                    <a:pt x="1110" y="894"/>
                  </a:lnTo>
                  <a:lnTo>
                    <a:pt x="1116" y="888"/>
                  </a:lnTo>
                  <a:lnTo>
                    <a:pt x="1122" y="876"/>
                  </a:lnTo>
                  <a:lnTo>
                    <a:pt x="1164" y="858"/>
                  </a:lnTo>
                  <a:lnTo>
                    <a:pt x="1176" y="870"/>
                  </a:lnTo>
                  <a:lnTo>
                    <a:pt x="1146" y="870"/>
                  </a:lnTo>
                  <a:lnTo>
                    <a:pt x="1140" y="876"/>
                  </a:lnTo>
                  <a:lnTo>
                    <a:pt x="1140" y="882"/>
                  </a:lnTo>
                  <a:lnTo>
                    <a:pt x="1134" y="888"/>
                  </a:lnTo>
                  <a:lnTo>
                    <a:pt x="1134" y="894"/>
                  </a:lnTo>
                  <a:lnTo>
                    <a:pt x="1152" y="894"/>
                  </a:lnTo>
                  <a:lnTo>
                    <a:pt x="1164" y="888"/>
                  </a:lnTo>
                  <a:lnTo>
                    <a:pt x="1182" y="888"/>
                  </a:lnTo>
                  <a:lnTo>
                    <a:pt x="1200" y="882"/>
                  </a:lnTo>
                  <a:lnTo>
                    <a:pt x="1218" y="882"/>
                  </a:lnTo>
                  <a:lnTo>
                    <a:pt x="1224" y="876"/>
                  </a:lnTo>
                  <a:lnTo>
                    <a:pt x="1230" y="876"/>
                  </a:lnTo>
                  <a:lnTo>
                    <a:pt x="1272" y="858"/>
                  </a:lnTo>
                  <a:lnTo>
                    <a:pt x="1224" y="882"/>
                  </a:lnTo>
                  <a:lnTo>
                    <a:pt x="1224" y="894"/>
                  </a:lnTo>
                  <a:lnTo>
                    <a:pt x="1212" y="894"/>
                  </a:lnTo>
                  <a:lnTo>
                    <a:pt x="1200" y="900"/>
                  </a:lnTo>
                  <a:lnTo>
                    <a:pt x="1188" y="900"/>
                  </a:lnTo>
                  <a:lnTo>
                    <a:pt x="1176" y="906"/>
                  </a:lnTo>
                  <a:lnTo>
                    <a:pt x="1170" y="912"/>
                  </a:lnTo>
                  <a:lnTo>
                    <a:pt x="1158" y="918"/>
                  </a:lnTo>
                  <a:lnTo>
                    <a:pt x="1152" y="930"/>
                  </a:lnTo>
                  <a:lnTo>
                    <a:pt x="1122" y="930"/>
                  </a:lnTo>
                  <a:lnTo>
                    <a:pt x="1086" y="960"/>
                  </a:lnTo>
                  <a:lnTo>
                    <a:pt x="1086" y="978"/>
                  </a:lnTo>
                  <a:lnTo>
                    <a:pt x="1038" y="978"/>
                  </a:lnTo>
                  <a:lnTo>
                    <a:pt x="1032" y="984"/>
                  </a:lnTo>
                  <a:lnTo>
                    <a:pt x="1020" y="984"/>
                  </a:lnTo>
                  <a:lnTo>
                    <a:pt x="1002" y="990"/>
                  </a:lnTo>
                  <a:lnTo>
                    <a:pt x="990" y="996"/>
                  </a:lnTo>
                  <a:lnTo>
                    <a:pt x="978" y="996"/>
                  </a:lnTo>
                  <a:lnTo>
                    <a:pt x="966" y="1008"/>
                  </a:lnTo>
                  <a:lnTo>
                    <a:pt x="966" y="1020"/>
                  </a:lnTo>
                  <a:lnTo>
                    <a:pt x="960" y="1026"/>
                  </a:lnTo>
                  <a:lnTo>
                    <a:pt x="960" y="1038"/>
                  </a:lnTo>
                  <a:lnTo>
                    <a:pt x="876" y="1038"/>
                  </a:lnTo>
                  <a:lnTo>
                    <a:pt x="858" y="1044"/>
                  </a:lnTo>
                  <a:lnTo>
                    <a:pt x="828" y="1062"/>
                  </a:lnTo>
                  <a:lnTo>
                    <a:pt x="804" y="1080"/>
                  </a:lnTo>
                  <a:lnTo>
                    <a:pt x="780" y="1092"/>
                  </a:lnTo>
                  <a:lnTo>
                    <a:pt x="774" y="1098"/>
                  </a:lnTo>
                  <a:lnTo>
                    <a:pt x="750" y="1104"/>
                  </a:lnTo>
                  <a:lnTo>
                    <a:pt x="738" y="1122"/>
                  </a:lnTo>
                  <a:lnTo>
                    <a:pt x="732" y="1104"/>
                  </a:lnTo>
                  <a:lnTo>
                    <a:pt x="672" y="1104"/>
                  </a:lnTo>
                  <a:lnTo>
                    <a:pt x="648" y="1116"/>
                  </a:lnTo>
                  <a:lnTo>
                    <a:pt x="630" y="1122"/>
                  </a:lnTo>
                  <a:lnTo>
                    <a:pt x="624" y="1128"/>
                  </a:lnTo>
                  <a:lnTo>
                    <a:pt x="606" y="1128"/>
                  </a:lnTo>
                  <a:lnTo>
                    <a:pt x="606" y="1140"/>
                  </a:lnTo>
                  <a:lnTo>
                    <a:pt x="576" y="1146"/>
                  </a:lnTo>
                  <a:lnTo>
                    <a:pt x="564" y="1152"/>
                  </a:lnTo>
                  <a:lnTo>
                    <a:pt x="540" y="1152"/>
                  </a:lnTo>
                  <a:lnTo>
                    <a:pt x="516" y="1170"/>
                  </a:lnTo>
                  <a:lnTo>
                    <a:pt x="522" y="1182"/>
                  </a:lnTo>
                  <a:lnTo>
                    <a:pt x="540" y="1164"/>
                  </a:lnTo>
                  <a:lnTo>
                    <a:pt x="558" y="1176"/>
                  </a:lnTo>
                  <a:lnTo>
                    <a:pt x="582" y="1158"/>
                  </a:lnTo>
                  <a:lnTo>
                    <a:pt x="582" y="1170"/>
                  </a:lnTo>
                  <a:lnTo>
                    <a:pt x="594" y="1170"/>
                  </a:lnTo>
                  <a:lnTo>
                    <a:pt x="606" y="1164"/>
                  </a:lnTo>
                  <a:lnTo>
                    <a:pt x="618" y="1164"/>
                  </a:lnTo>
                  <a:lnTo>
                    <a:pt x="642" y="1140"/>
                  </a:lnTo>
                  <a:lnTo>
                    <a:pt x="654" y="1134"/>
                  </a:lnTo>
                  <a:lnTo>
                    <a:pt x="666" y="1122"/>
                  </a:lnTo>
                  <a:lnTo>
                    <a:pt x="684" y="1122"/>
                  </a:lnTo>
                  <a:lnTo>
                    <a:pt x="684" y="1134"/>
                  </a:lnTo>
                  <a:lnTo>
                    <a:pt x="690" y="1140"/>
                  </a:lnTo>
                  <a:lnTo>
                    <a:pt x="708" y="1140"/>
                  </a:lnTo>
                  <a:lnTo>
                    <a:pt x="732" y="1128"/>
                  </a:lnTo>
                  <a:lnTo>
                    <a:pt x="744" y="1128"/>
                  </a:lnTo>
                  <a:lnTo>
                    <a:pt x="756" y="1122"/>
                  </a:lnTo>
                  <a:lnTo>
                    <a:pt x="762" y="1116"/>
                  </a:lnTo>
                  <a:lnTo>
                    <a:pt x="768" y="1116"/>
                  </a:lnTo>
                  <a:lnTo>
                    <a:pt x="804" y="1128"/>
                  </a:lnTo>
                  <a:lnTo>
                    <a:pt x="822" y="1110"/>
                  </a:lnTo>
                  <a:lnTo>
                    <a:pt x="834" y="1110"/>
                  </a:lnTo>
                  <a:lnTo>
                    <a:pt x="852" y="1104"/>
                  </a:lnTo>
                  <a:lnTo>
                    <a:pt x="870" y="1104"/>
                  </a:lnTo>
                  <a:lnTo>
                    <a:pt x="894" y="1092"/>
                  </a:lnTo>
                  <a:lnTo>
                    <a:pt x="918" y="1068"/>
                  </a:lnTo>
                  <a:lnTo>
                    <a:pt x="942" y="1056"/>
                  </a:lnTo>
                  <a:lnTo>
                    <a:pt x="972" y="1056"/>
                  </a:lnTo>
                  <a:lnTo>
                    <a:pt x="978" y="1044"/>
                  </a:lnTo>
                  <a:lnTo>
                    <a:pt x="1014" y="1044"/>
                  </a:lnTo>
                  <a:lnTo>
                    <a:pt x="1026" y="1038"/>
                  </a:lnTo>
                  <a:lnTo>
                    <a:pt x="1032" y="1038"/>
                  </a:lnTo>
                  <a:lnTo>
                    <a:pt x="1038" y="1032"/>
                  </a:lnTo>
                  <a:lnTo>
                    <a:pt x="1050" y="1032"/>
                  </a:lnTo>
                  <a:lnTo>
                    <a:pt x="1086" y="1020"/>
                  </a:lnTo>
                  <a:lnTo>
                    <a:pt x="1110" y="1008"/>
                  </a:lnTo>
                  <a:lnTo>
                    <a:pt x="1122" y="996"/>
                  </a:lnTo>
                  <a:lnTo>
                    <a:pt x="1134" y="990"/>
                  </a:lnTo>
                  <a:lnTo>
                    <a:pt x="1140" y="984"/>
                  </a:lnTo>
                  <a:lnTo>
                    <a:pt x="1206" y="972"/>
                  </a:lnTo>
                  <a:lnTo>
                    <a:pt x="1260" y="942"/>
                  </a:lnTo>
                  <a:lnTo>
                    <a:pt x="1296" y="942"/>
                  </a:lnTo>
                  <a:lnTo>
                    <a:pt x="1314" y="936"/>
                  </a:lnTo>
                  <a:lnTo>
                    <a:pt x="1326" y="936"/>
                  </a:lnTo>
                  <a:lnTo>
                    <a:pt x="1338" y="930"/>
                  </a:lnTo>
                  <a:lnTo>
                    <a:pt x="1368" y="900"/>
                  </a:lnTo>
                  <a:lnTo>
                    <a:pt x="1380" y="900"/>
                  </a:lnTo>
                  <a:lnTo>
                    <a:pt x="1404" y="888"/>
                  </a:lnTo>
                  <a:lnTo>
                    <a:pt x="1416" y="888"/>
                  </a:lnTo>
                  <a:lnTo>
                    <a:pt x="1428" y="882"/>
                  </a:lnTo>
                  <a:lnTo>
                    <a:pt x="1434" y="876"/>
                  </a:lnTo>
                  <a:lnTo>
                    <a:pt x="1434" y="864"/>
                  </a:lnTo>
                  <a:lnTo>
                    <a:pt x="1422" y="864"/>
                  </a:lnTo>
                  <a:lnTo>
                    <a:pt x="1428" y="858"/>
                  </a:lnTo>
                  <a:lnTo>
                    <a:pt x="1452" y="846"/>
                  </a:lnTo>
                  <a:lnTo>
                    <a:pt x="1458" y="840"/>
                  </a:lnTo>
                  <a:lnTo>
                    <a:pt x="1470" y="834"/>
                  </a:lnTo>
                  <a:lnTo>
                    <a:pt x="1476" y="828"/>
                  </a:lnTo>
                  <a:lnTo>
                    <a:pt x="1488" y="828"/>
                  </a:lnTo>
                  <a:lnTo>
                    <a:pt x="1500" y="822"/>
                  </a:lnTo>
                  <a:lnTo>
                    <a:pt x="1512" y="822"/>
                  </a:lnTo>
                  <a:lnTo>
                    <a:pt x="1518" y="816"/>
                  </a:lnTo>
                  <a:lnTo>
                    <a:pt x="1524" y="816"/>
                  </a:lnTo>
                  <a:lnTo>
                    <a:pt x="1596" y="786"/>
                  </a:lnTo>
                  <a:lnTo>
                    <a:pt x="1590" y="768"/>
                  </a:lnTo>
                  <a:lnTo>
                    <a:pt x="1602" y="768"/>
                  </a:lnTo>
                  <a:lnTo>
                    <a:pt x="1608" y="774"/>
                  </a:lnTo>
                  <a:lnTo>
                    <a:pt x="1626" y="774"/>
                  </a:lnTo>
                  <a:lnTo>
                    <a:pt x="1638" y="762"/>
                  </a:lnTo>
                  <a:lnTo>
                    <a:pt x="1650" y="762"/>
                  </a:lnTo>
                  <a:lnTo>
                    <a:pt x="1674" y="750"/>
                  </a:lnTo>
                  <a:lnTo>
                    <a:pt x="1680" y="744"/>
                  </a:lnTo>
                  <a:lnTo>
                    <a:pt x="1704" y="732"/>
                  </a:lnTo>
                  <a:lnTo>
                    <a:pt x="1740" y="720"/>
                  </a:lnTo>
                  <a:lnTo>
                    <a:pt x="1770" y="708"/>
                  </a:lnTo>
                  <a:lnTo>
                    <a:pt x="1794" y="702"/>
                  </a:lnTo>
                  <a:lnTo>
                    <a:pt x="1812" y="702"/>
                  </a:lnTo>
                  <a:lnTo>
                    <a:pt x="1818" y="708"/>
                  </a:lnTo>
                  <a:lnTo>
                    <a:pt x="1842" y="720"/>
                  </a:lnTo>
                  <a:lnTo>
                    <a:pt x="1848" y="726"/>
                  </a:lnTo>
                  <a:lnTo>
                    <a:pt x="1812" y="726"/>
                  </a:lnTo>
                  <a:lnTo>
                    <a:pt x="1794" y="714"/>
                  </a:lnTo>
                  <a:lnTo>
                    <a:pt x="1758" y="738"/>
                  </a:lnTo>
                  <a:lnTo>
                    <a:pt x="1728" y="738"/>
                  </a:lnTo>
                  <a:lnTo>
                    <a:pt x="1722" y="744"/>
                  </a:lnTo>
                  <a:lnTo>
                    <a:pt x="1710" y="750"/>
                  </a:lnTo>
                  <a:lnTo>
                    <a:pt x="1704" y="762"/>
                  </a:lnTo>
                  <a:lnTo>
                    <a:pt x="1692" y="768"/>
                  </a:lnTo>
                  <a:lnTo>
                    <a:pt x="1686" y="774"/>
                  </a:lnTo>
                  <a:lnTo>
                    <a:pt x="1680" y="774"/>
                  </a:lnTo>
                  <a:lnTo>
                    <a:pt x="1668" y="780"/>
                  </a:lnTo>
                  <a:lnTo>
                    <a:pt x="1656" y="780"/>
                  </a:lnTo>
                  <a:lnTo>
                    <a:pt x="1638" y="786"/>
                  </a:lnTo>
                  <a:lnTo>
                    <a:pt x="1614" y="798"/>
                  </a:lnTo>
                  <a:lnTo>
                    <a:pt x="1614" y="804"/>
                  </a:lnTo>
                  <a:lnTo>
                    <a:pt x="1620" y="810"/>
                  </a:lnTo>
                  <a:lnTo>
                    <a:pt x="1632" y="816"/>
                  </a:lnTo>
                  <a:lnTo>
                    <a:pt x="1650" y="816"/>
                  </a:lnTo>
                  <a:lnTo>
                    <a:pt x="1644" y="816"/>
                  </a:lnTo>
                  <a:lnTo>
                    <a:pt x="1638" y="822"/>
                  </a:lnTo>
                  <a:lnTo>
                    <a:pt x="1632" y="822"/>
                  </a:lnTo>
                  <a:lnTo>
                    <a:pt x="1620" y="828"/>
                  </a:lnTo>
                  <a:lnTo>
                    <a:pt x="1572" y="828"/>
                  </a:lnTo>
                  <a:lnTo>
                    <a:pt x="1566" y="834"/>
                  </a:lnTo>
                  <a:lnTo>
                    <a:pt x="1560" y="834"/>
                  </a:lnTo>
                  <a:lnTo>
                    <a:pt x="1560" y="846"/>
                  </a:lnTo>
                  <a:lnTo>
                    <a:pt x="1572" y="858"/>
                  </a:lnTo>
                  <a:lnTo>
                    <a:pt x="1584" y="858"/>
                  </a:lnTo>
                  <a:lnTo>
                    <a:pt x="1596" y="852"/>
                  </a:lnTo>
                  <a:lnTo>
                    <a:pt x="1638" y="834"/>
                  </a:lnTo>
                  <a:lnTo>
                    <a:pt x="1680" y="810"/>
                  </a:lnTo>
                  <a:lnTo>
                    <a:pt x="1722" y="798"/>
                  </a:lnTo>
                  <a:lnTo>
                    <a:pt x="1788" y="798"/>
                  </a:lnTo>
                  <a:lnTo>
                    <a:pt x="1818" y="792"/>
                  </a:lnTo>
                  <a:lnTo>
                    <a:pt x="1824" y="786"/>
                  </a:lnTo>
                  <a:lnTo>
                    <a:pt x="1848" y="774"/>
                  </a:lnTo>
                  <a:lnTo>
                    <a:pt x="1854" y="762"/>
                  </a:lnTo>
                  <a:lnTo>
                    <a:pt x="1866" y="756"/>
                  </a:lnTo>
                  <a:lnTo>
                    <a:pt x="1872" y="750"/>
                  </a:lnTo>
                  <a:lnTo>
                    <a:pt x="1866" y="738"/>
                  </a:lnTo>
                  <a:lnTo>
                    <a:pt x="1878" y="732"/>
                  </a:lnTo>
                  <a:lnTo>
                    <a:pt x="1908" y="720"/>
                  </a:lnTo>
                  <a:lnTo>
                    <a:pt x="1944" y="714"/>
                  </a:lnTo>
                  <a:lnTo>
                    <a:pt x="1962" y="708"/>
                  </a:lnTo>
                  <a:lnTo>
                    <a:pt x="1968" y="708"/>
                  </a:lnTo>
                  <a:lnTo>
                    <a:pt x="1980" y="720"/>
                  </a:lnTo>
                  <a:lnTo>
                    <a:pt x="1980" y="726"/>
                  </a:lnTo>
                  <a:lnTo>
                    <a:pt x="2046" y="702"/>
                  </a:lnTo>
                  <a:lnTo>
                    <a:pt x="2004" y="738"/>
                  </a:lnTo>
                  <a:lnTo>
                    <a:pt x="2022" y="744"/>
                  </a:lnTo>
                  <a:lnTo>
                    <a:pt x="2022" y="762"/>
                  </a:lnTo>
                  <a:lnTo>
                    <a:pt x="2028" y="762"/>
                  </a:lnTo>
                  <a:lnTo>
                    <a:pt x="2034" y="756"/>
                  </a:lnTo>
                  <a:lnTo>
                    <a:pt x="2094" y="726"/>
                  </a:lnTo>
                  <a:lnTo>
                    <a:pt x="2082" y="732"/>
                  </a:lnTo>
                  <a:lnTo>
                    <a:pt x="2076" y="744"/>
                  </a:lnTo>
                  <a:lnTo>
                    <a:pt x="2064" y="750"/>
                  </a:lnTo>
                  <a:lnTo>
                    <a:pt x="2058" y="762"/>
                  </a:lnTo>
                  <a:lnTo>
                    <a:pt x="2046" y="774"/>
                  </a:lnTo>
                  <a:lnTo>
                    <a:pt x="2052" y="780"/>
                  </a:lnTo>
                  <a:lnTo>
                    <a:pt x="2064" y="780"/>
                  </a:lnTo>
                  <a:lnTo>
                    <a:pt x="2076" y="786"/>
                  </a:lnTo>
                  <a:lnTo>
                    <a:pt x="2106" y="786"/>
                  </a:lnTo>
                  <a:lnTo>
                    <a:pt x="2208" y="798"/>
                  </a:lnTo>
                  <a:lnTo>
                    <a:pt x="2238" y="780"/>
                  </a:lnTo>
                  <a:lnTo>
                    <a:pt x="2232" y="786"/>
                  </a:lnTo>
                  <a:lnTo>
                    <a:pt x="2232" y="810"/>
                  </a:lnTo>
                  <a:lnTo>
                    <a:pt x="2298" y="810"/>
                  </a:lnTo>
                  <a:lnTo>
                    <a:pt x="2334" y="804"/>
                  </a:lnTo>
                  <a:lnTo>
                    <a:pt x="2328" y="804"/>
                  </a:lnTo>
                  <a:lnTo>
                    <a:pt x="2322" y="810"/>
                  </a:lnTo>
                  <a:lnTo>
                    <a:pt x="2310" y="810"/>
                  </a:lnTo>
                  <a:lnTo>
                    <a:pt x="2286" y="822"/>
                  </a:lnTo>
                  <a:lnTo>
                    <a:pt x="2280" y="828"/>
                  </a:lnTo>
                  <a:lnTo>
                    <a:pt x="2280" y="834"/>
                  </a:lnTo>
                  <a:lnTo>
                    <a:pt x="2292" y="846"/>
                  </a:lnTo>
                  <a:lnTo>
                    <a:pt x="2304" y="852"/>
                  </a:lnTo>
                  <a:lnTo>
                    <a:pt x="2310" y="858"/>
                  </a:lnTo>
                  <a:lnTo>
                    <a:pt x="2310" y="882"/>
                  </a:lnTo>
                  <a:lnTo>
                    <a:pt x="2316" y="888"/>
                  </a:lnTo>
                  <a:lnTo>
                    <a:pt x="2316" y="900"/>
                  </a:lnTo>
                  <a:lnTo>
                    <a:pt x="2322" y="912"/>
                  </a:lnTo>
                  <a:lnTo>
                    <a:pt x="2358" y="912"/>
                  </a:lnTo>
                  <a:lnTo>
                    <a:pt x="2370" y="906"/>
                  </a:lnTo>
                  <a:lnTo>
                    <a:pt x="2388" y="906"/>
                  </a:lnTo>
                  <a:lnTo>
                    <a:pt x="2382" y="876"/>
                  </a:lnTo>
                  <a:lnTo>
                    <a:pt x="2400" y="870"/>
                  </a:lnTo>
                  <a:lnTo>
                    <a:pt x="2412" y="888"/>
                  </a:lnTo>
                  <a:lnTo>
                    <a:pt x="2442" y="876"/>
                  </a:lnTo>
                  <a:lnTo>
                    <a:pt x="2430" y="888"/>
                  </a:lnTo>
                  <a:lnTo>
                    <a:pt x="2430" y="900"/>
                  </a:lnTo>
                  <a:lnTo>
                    <a:pt x="2424" y="906"/>
                  </a:lnTo>
                  <a:lnTo>
                    <a:pt x="2424" y="912"/>
                  </a:lnTo>
                  <a:lnTo>
                    <a:pt x="2430" y="918"/>
                  </a:lnTo>
                  <a:lnTo>
                    <a:pt x="2436" y="918"/>
                  </a:lnTo>
                  <a:lnTo>
                    <a:pt x="2448" y="912"/>
                  </a:lnTo>
                  <a:lnTo>
                    <a:pt x="2454" y="906"/>
                  </a:lnTo>
                  <a:lnTo>
                    <a:pt x="2460" y="894"/>
                  </a:lnTo>
                  <a:lnTo>
                    <a:pt x="2466" y="888"/>
                  </a:lnTo>
                  <a:lnTo>
                    <a:pt x="2472" y="876"/>
                  </a:lnTo>
                  <a:lnTo>
                    <a:pt x="2502" y="834"/>
                  </a:lnTo>
                  <a:lnTo>
                    <a:pt x="2478" y="900"/>
                  </a:lnTo>
                  <a:lnTo>
                    <a:pt x="2484" y="924"/>
                  </a:lnTo>
                  <a:lnTo>
                    <a:pt x="2520" y="912"/>
                  </a:lnTo>
                  <a:lnTo>
                    <a:pt x="2496" y="936"/>
                  </a:lnTo>
                  <a:lnTo>
                    <a:pt x="2520" y="954"/>
                  </a:lnTo>
                  <a:lnTo>
                    <a:pt x="2502" y="954"/>
                  </a:lnTo>
                  <a:lnTo>
                    <a:pt x="2502" y="972"/>
                  </a:lnTo>
                  <a:lnTo>
                    <a:pt x="2472" y="990"/>
                  </a:lnTo>
                  <a:lnTo>
                    <a:pt x="2454" y="1002"/>
                  </a:lnTo>
                  <a:lnTo>
                    <a:pt x="2484" y="1020"/>
                  </a:lnTo>
                  <a:lnTo>
                    <a:pt x="2478" y="1050"/>
                  </a:lnTo>
                  <a:lnTo>
                    <a:pt x="2460" y="1068"/>
                  </a:lnTo>
                  <a:lnTo>
                    <a:pt x="2478" y="1080"/>
                  </a:lnTo>
                  <a:lnTo>
                    <a:pt x="2460" y="1098"/>
                  </a:lnTo>
                  <a:lnTo>
                    <a:pt x="2490" y="1098"/>
                  </a:lnTo>
                  <a:lnTo>
                    <a:pt x="2526" y="1086"/>
                  </a:lnTo>
                  <a:lnTo>
                    <a:pt x="2496" y="1122"/>
                  </a:lnTo>
                  <a:lnTo>
                    <a:pt x="2478" y="1140"/>
                  </a:lnTo>
                  <a:lnTo>
                    <a:pt x="2502" y="1146"/>
                  </a:lnTo>
                  <a:lnTo>
                    <a:pt x="2454" y="1164"/>
                  </a:lnTo>
                  <a:lnTo>
                    <a:pt x="2436" y="1176"/>
                  </a:lnTo>
                  <a:lnTo>
                    <a:pt x="2454" y="1188"/>
                  </a:lnTo>
                  <a:lnTo>
                    <a:pt x="2454" y="1200"/>
                  </a:lnTo>
                  <a:lnTo>
                    <a:pt x="2472" y="1188"/>
                  </a:lnTo>
                  <a:lnTo>
                    <a:pt x="2490" y="1182"/>
                  </a:lnTo>
                  <a:lnTo>
                    <a:pt x="2502" y="1170"/>
                  </a:lnTo>
                  <a:lnTo>
                    <a:pt x="2514" y="1164"/>
                  </a:lnTo>
                  <a:lnTo>
                    <a:pt x="2532" y="1146"/>
                  </a:lnTo>
                  <a:lnTo>
                    <a:pt x="2538" y="1134"/>
                  </a:lnTo>
                  <a:lnTo>
                    <a:pt x="2538" y="1122"/>
                  </a:lnTo>
                  <a:lnTo>
                    <a:pt x="2550" y="1116"/>
                  </a:lnTo>
                  <a:lnTo>
                    <a:pt x="2562" y="1104"/>
                  </a:lnTo>
                  <a:lnTo>
                    <a:pt x="2574" y="1098"/>
                  </a:lnTo>
                  <a:lnTo>
                    <a:pt x="2574" y="1086"/>
                  </a:lnTo>
                  <a:lnTo>
                    <a:pt x="2568" y="1080"/>
                  </a:lnTo>
                  <a:lnTo>
                    <a:pt x="2562" y="1080"/>
                  </a:lnTo>
                  <a:close/>
                  <a:moveTo>
                    <a:pt x="2394" y="1056"/>
                  </a:moveTo>
                  <a:lnTo>
                    <a:pt x="2400" y="1062"/>
                  </a:lnTo>
                  <a:lnTo>
                    <a:pt x="2418" y="1062"/>
                  </a:lnTo>
                  <a:lnTo>
                    <a:pt x="2436" y="1044"/>
                  </a:lnTo>
                  <a:lnTo>
                    <a:pt x="2460" y="1038"/>
                  </a:lnTo>
                  <a:lnTo>
                    <a:pt x="2454" y="1020"/>
                  </a:lnTo>
                  <a:lnTo>
                    <a:pt x="2430" y="1020"/>
                  </a:lnTo>
                  <a:lnTo>
                    <a:pt x="2418" y="1026"/>
                  </a:lnTo>
                  <a:lnTo>
                    <a:pt x="2412" y="1032"/>
                  </a:lnTo>
                  <a:lnTo>
                    <a:pt x="2406" y="1044"/>
                  </a:lnTo>
                  <a:lnTo>
                    <a:pt x="2394" y="1050"/>
                  </a:lnTo>
                  <a:lnTo>
                    <a:pt x="2394" y="1056"/>
                  </a:lnTo>
                  <a:close/>
                  <a:moveTo>
                    <a:pt x="2376" y="984"/>
                  </a:moveTo>
                  <a:lnTo>
                    <a:pt x="2358" y="984"/>
                  </a:lnTo>
                  <a:lnTo>
                    <a:pt x="2346" y="990"/>
                  </a:lnTo>
                  <a:lnTo>
                    <a:pt x="2334" y="1002"/>
                  </a:lnTo>
                  <a:lnTo>
                    <a:pt x="2334" y="1014"/>
                  </a:lnTo>
                  <a:lnTo>
                    <a:pt x="2322" y="1026"/>
                  </a:lnTo>
                  <a:lnTo>
                    <a:pt x="2322" y="1044"/>
                  </a:lnTo>
                  <a:lnTo>
                    <a:pt x="2310" y="1056"/>
                  </a:lnTo>
                  <a:lnTo>
                    <a:pt x="2310" y="1074"/>
                  </a:lnTo>
                  <a:lnTo>
                    <a:pt x="2316" y="1080"/>
                  </a:lnTo>
                  <a:lnTo>
                    <a:pt x="2322" y="1074"/>
                  </a:lnTo>
                  <a:lnTo>
                    <a:pt x="2328" y="1062"/>
                  </a:lnTo>
                  <a:lnTo>
                    <a:pt x="2340" y="1050"/>
                  </a:lnTo>
                  <a:lnTo>
                    <a:pt x="2352" y="1044"/>
                  </a:lnTo>
                  <a:lnTo>
                    <a:pt x="2376" y="1020"/>
                  </a:lnTo>
                  <a:lnTo>
                    <a:pt x="2382" y="1008"/>
                  </a:lnTo>
                  <a:lnTo>
                    <a:pt x="2382" y="990"/>
                  </a:lnTo>
                  <a:lnTo>
                    <a:pt x="2376" y="984"/>
                  </a:lnTo>
                  <a:close/>
                  <a:moveTo>
                    <a:pt x="786" y="810"/>
                  </a:moveTo>
                  <a:lnTo>
                    <a:pt x="798" y="810"/>
                  </a:lnTo>
                  <a:lnTo>
                    <a:pt x="834" y="798"/>
                  </a:lnTo>
                  <a:lnTo>
                    <a:pt x="858" y="786"/>
                  </a:lnTo>
                  <a:lnTo>
                    <a:pt x="864" y="780"/>
                  </a:lnTo>
                  <a:lnTo>
                    <a:pt x="870" y="780"/>
                  </a:lnTo>
                  <a:lnTo>
                    <a:pt x="864" y="774"/>
                  </a:lnTo>
                  <a:lnTo>
                    <a:pt x="828" y="762"/>
                  </a:lnTo>
                  <a:lnTo>
                    <a:pt x="810" y="762"/>
                  </a:lnTo>
                  <a:lnTo>
                    <a:pt x="798" y="768"/>
                  </a:lnTo>
                  <a:lnTo>
                    <a:pt x="792" y="774"/>
                  </a:lnTo>
                  <a:lnTo>
                    <a:pt x="786" y="768"/>
                  </a:lnTo>
                  <a:lnTo>
                    <a:pt x="774" y="768"/>
                  </a:lnTo>
                  <a:lnTo>
                    <a:pt x="768" y="774"/>
                  </a:lnTo>
                  <a:lnTo>
                    <a:pt x="768" y="804"/>
                  </a:lnTo>
                  <a:lnTo>
                    <a:pt x="774" y="810"/>
                  </a:lnTo>
                  <a:lnTo>
                    <a:pt x="786" y="810"/>
                  </a:lnTo>
                  <a:close/>
                  <a:moveTo>
                    <a:pt x="0" y="1332"/>
                  </a:moveTo>
                  <a:lnTo>
                    <a:pt x="60" y="1320"/>
                  </a:lnTo>
                  <a:lnTo>
                    <a:pt x="72" y="1302"/>
                  </a:lnTo>
                  <a:lnTo>
                    <a:pt x="132" y="1296"/>
                  </a:lnTo>
                  <a:lnTo>
                    <a:pt x="114" y="1272"/>
                  </a:lnTo>
                  <a:lnTo>
                    <a:pt x="0" y="1332"/>
                  </a:lnTo>
                  <a:close/>
                  <a:moveTo>
                    <a:pt x="1362" y="954"/>
                  </a:moveTo>
                  <a:lnTo>
                    <a:pt x="1350" y="954"/>
                  </a:lnTo>
                  <a:lnTo>
                    <a:pt x="1338" y="960"/>
                  </a:lnTo>
                  <a:lnTo>
                    <a:pt x="1332" y="954"/>
                  </a:lnTo>
                  <a:lnTo>
                    <a:pt x="1314" y="954"/>
                  </a:lnTo>
                  <a:lnTo>
                    <a:pt x="1314" y="978"/>
                  </a:lnTo>
                  <a:lnTo>
                    <a:pt x="1290" y="996"/>
                  </a:lnTo>
                  <a:lnTo>
                    <a:pt x="1290" y="972"/>
                  </a:lnTo>
                  <a:lnTo>
                    <a:pt x="1278" y="966"/>
                  </a:lnTo>
                  <a:lnTo>
                    <a:pt x="1272" y="966"/>
                  </a:lnTo>
                  <a:lnTo>
                    <a:pt x="1248" y="978"/>
                  </a:lnTo>
                  <a:lnTo>
                    <a:pt x="1242" y="978"/>
                  </a:lnTo>
                  <a:lnTo>
                    <a:pt x="1230" y="990"/>
                  </a:lnTo>
                  <a:lnTo>
                    <a:pt x="1224" y="1002"/>
                  </a:lnTo>
                  <a:lnTo>
                    <a:pt x="1218" y="1008"/>
                  </a:lnTo>
                  <a:lnTo>
                    <a:pt x="1218" y="1014"/>
                  </a:lnTo>
                  <a:lnTo>
                    <a:pt x="1224" y="1014"/>
                  </a:lnTo>
                  <a:lnTo>
                    <a:pt x="1230" y="1020"/>
                  </a:lnTo>
                  <a:lnTo>
                    <a:pt x="1278" y="1020"/>
                  </a:lnTo>
                  <a:lnTo>
                    <a:pt x="1296" y="1014"/>
                  </a:lnTo>
                  <a:lnTo>
                    <a:pt x="1308" y="1014"/>
                  </a:lnTo>
                  <a:lnTo>
                    <a:pt x="1320" y="1008"/>
                  </a:lnTo>
                  <a:lnTo>
                    <a:pt x="1320" y="996"/>
                  </a:lnTo>
                  <a:lnTo>
                    <a:pt x="1350" y="990"/>
                  </a:lnTo>
                  <a:lnTo>
                    <a:pt x="1350" y="984"/>
                  </a:lnTo>
                  <a:lnTo>
                    <a:pt x="1386" y="978"/>
                  </a:lnTo>
                  <a:lnTo>
                    <a:pt x="1398" y="954"/>
                  </a:lnTo>
                  <a:lnTo>
                    <a:pt x="1380" y="960"/>
                  </a:lnTo>
                  <a:lnTo>
                    <a:pt x="1374" y="954"/>
                  </a:lnTo>
                  <a:lnTo>
                    <a:pt x="1362" y="954"/>
                  </a:lnTo>
                  <a:close/>
                  <a:moveTo>
                    <a:pt x="162" y="1290"/>
                  </a:moveTo>
                  <a:lnTo>
                    <a:pt x="204" y="1290"/>
                  </a:lnTo>
                  <a:lnTo>
                    <a:pt x="240" y="1260"/>
                  </a:lnTo>
                  <a:lnTo>
                    <a:pt x="228" y="1242"/>
                  </a:lnTo>
                  <a:lnTo>
                    <a:pt x="162" y="1290"/>
                  </a:lnTo>
                  <a:close/>
                  <a:moveTo>
                    <a:pt x="2466" y="1140"/>
                  </a:moveTo>
                  <a:lnTo>
                    <a:pt x="2472" y="1128"/>
                  </a:lnTo>
                  <a:lnTo>
                    <a:pt x="2454" y="1110"/>
                  </a:lnTo>
                  <a:lnTo>
                    <a:pt x="2448" y="1110"/>
                  </a:lnTo>
                  <a:lnTo>
                    <a:pt x="2436" y="1122"/>
                  </a:lnTo>
                  <a:lnTo>
                    <a:pt x="2430" y="1134"/>
                  </a:lnTo>
                  <a:lnTo>
                    <a:pt x="2424" y="1152"/>
                  </a:lnTo>
                  <a:lnTo>
                    <a:pt x="2418" y="1164"/>
                  </a:lnTo>
                  <a:lnTo>
                    <a:pt x="2418" y="1176"/>
                  </a:lnTo>
                  <a:lnTo>
                    <a:pt x="2436" y="1158"/>
                  </a:lnTo>
                  <a:lnTo>
                    <a:pt x="2454" y="1158"/>
                  </a:lnTo>
                  <a:lnTo>
                    <a:pt x="2460" y="1152"/>
                  </a:lnTo>
                  <a:lnTo>
                    <a:pt x="2466" y="1140"/>
                  </a:lnTo>
                  <a:close/>
                  <a:moveTo>
                    <a:pt x="1428" y="912"/>
                  </a:moveTo>
                  <a:lnTo>
                    <a:pt x="1404" y="924"/>
                  </a:lnTo>
                  <a:lnTo>
                    <a:pt x="1386" y="942"/>
                  </a:lnTo>
                  <a:lnTo>
                    <a:pt x="1386" y="948"/>
                  </a:lnTo>
                  <a:lnTo>
                    <a:pt x="1398" y="954"/>
                  </a:lnTo>
                  <a:lnTo>
                    <a:pt x="1410" y="954"/>
                  </a:lnTo>
                  <a:lnTo>
                    <a:pt x="1422" y="948"/>
                  </a:lnTo>
                  <a:lnTo>
                    <a:pt x="1428" y="948"/>
                  </a:lnTo>
                  <a:lnTo>
                    <a:pt x="1440" y="942"/>
                  </a:lnTo>
                  <a:lnTo>
                    <a:pt x="1446" y="930"/>
                  </a:lnTo>
                  <a:lnTo>
                    <a:pt x="1470" y="930"/>
                  </a:lnTo>
                  <a:lnTo>
                    <a:pt x="1470" y="924"/>
                  </a:lnTo>
                  <a:lnTo>
                    <a:pt x="1458" y="912"/>
                  </a:lnTo>
                  <a:lnTo>
                    <a:pt x="1452" y="912"/>
                  </a:lnTo>
                  <a:lnTo>
                    <a:pt x="1440" y="906"/>
                  </a:lnTo>
                  <a:lnTo>
                    <a:pt x="1428" y="912"/>
                  </a:lnTo>
                  <a:close/>
                  <a:moveTo>
                    <a:pt x="498" y="1164"/>
                  </a:moveTo>
                  <a:lnTo>
                    <a:pt x="486" y="1164"/>
                  </a:lnTo>
                  <a:lnTo>
                    <a:pt x="474" y="1170"/>
                  </a:lnTo>
                  <a:lnTo>
                    <a:pt x="462" y="1170"/>
                  </a:lnTo>
                  <a:lnTo>
                    <a:pt x="450" y="1176"/>
                  </a:lnTo>
                  <a:lnTo>
                    <a:pt x="444" y="1182"/>
                  </a:lnTo>
                  <a:lnTo>
                    <a:pt x="432" y="1182"/>
                  </a:lnTo>
                  <a:lnTo>
                    <a:pt x="426" y="1188"/>
                  </a:lnTo>
                  <a:lnTo>
                    <a:pt x="414" y="1188"/>
                  </a:lnTo>
                  <a:lnTo>
                    <a:pt x="390" y="1200"/>
                  </a:lnTo>
                  <a:lnTo>
                    <a:pt x="384" y="1206"/>
                  </a:lnTo>
                  <a:lnTo>
                    <a:pt x="384" y="1218"/>
                  </a:lnTo>
                  <a:lnTo>
                    <a:pt x="402" y="1218"/>
                  </a:lnTo>
                  <a:lnTo>
                    <a:pt x="420" y="1212"/>
                  </a:lnTo>
                  <a:lnTo>
                    <a:pt x="432" y="1206"/>
                  </a:lnTo>
                  <a:lnTo>
                    <a:pt x="504" y="1206"/>
                  </a:lnTo>
                  <a:lnTo>
                    <a:pt x="510" y="1200"/>
                  </a:lnTo>
                  <a:lnTo>
                    <a:pt x="510" y="1176"/>
                  </a:lnTo>
                  <a:lnTo>
                    <a:pt x="498" y="1164"/>
                  </a:lnTo>
                  <a:close/>
                  <a:moveTo>
                    <a:pt x="330" y="1242"/>
                  </a:moveTo>
                  <a:lnTo>
                    <a:pt x="330" y="1224"/>
                  </a:lnTo>
                  <a:lnTo>
                    <a:pt x="276" y="1242"/>
                  </a:lnTo>
                  <a:lnTo>
                    <a:pt x="330" y="12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5" name="USA" descr="© INSCALE GmbH, 05.05.2010&#10;http://www.presentationload.com/">
              <a:extLst>
                <a:ext uri="{FF2B5EF4-FFF2-40B4-BE49-F238E27FC236}">
                  <a16:creationId xmlns:a16="http://schemas.microsoft.com/office/drawing/2014/main" id="{70D9A2BF-0A1A-6942-A25F-C0ED52E4EAC6}"/>
                </a:ext>
              </a:extLst>
            </p:cNvPr>
            <p:cNvSpPr>
              <a:spLocks noEditPoints="1"/>
            </p:cNvSpPr>
            <p:nvPr/>
          </p:nvSpPr>
          <p:spPr bwMode="gray">
            <a:xfrm>
              <a:off x="1160950" y="1713865"/>
              <a:ext cx="1485337" cy="736743"/>
            </a:xfrm>
            <a:custGeom>
              <a:avLst/>
              <a:gdLst>
                <a:gd name="T0" fmla="*/ 2147483647 w 3918"/>
                <a:gd name="T1" fmla="*/ 2147483647 h 1944"/>
                <a:gd name="T2" fmla="*/ 2147483647 w 3918"/>
                <a:gd name="T3" fmla="*/ 2147483647 h 1944"/>
                <a:gd name="T4" fmla="*/ 2147483647 w 3918"/>
                <a:gd name="T5" fmla="*/ 2147483647 h 1944"/>
                <a:gd name="T6" fmla="*/ 2147483647 w 3918"/>
                <a:gd name="T7" fmla="*/ 2147483647 h 1944"/>
                <a:gd name="T8" fmla="*/ 2147483647 w 3918"/>
                <a:gd name="T9" fmla="*/ 2147483647 h 1944"/>
                <a:gd name="T10" fmla="*/ 2147483647 w 3918"/>
                <a:gd name="T11" fmla="*/ 2147483647 h 1944"/>
                <a:gd name="T12" fmla="*/ 2147483647 w 3918"/>
                <a:gd name="T13" fmla="*/ 2147483647 h 1944"/>
                <a:gd name="T14" fmla="*/ 2147483647 w 3918"/>
                <a:gd name="T15" fmla="*/ 2147483647 h 1944"/>
                <a:gd name="T16" fmla="*/ 2147483647 w 3918"/>
                <a:gd name="T17" fmla="*/ 2147483647 h 1944"/>
                <a:gd name="T18" fmla="*/ 2147483647 w 3918"/>
                <a:gd name="T19" fmla="*/ 2147483647 h 1944"/>
                <a:gd name="T20" fmla="*/ 2147483647 w 3918"/>
                <a:gd name="T21" fmla="*/ 2147483647 h 1944"/>
                <a:gd name="T22" fmla="*/ 2147483647 w 3918"/>
                <a:gd name="T23" fmla="*/ 2147483647 h 1944"/>
                <a:gd name="T24" fmla="*/ 2147483647 w 3918"/>
                <a:gd name="T25" fmla="*/ 2147483647 h 1944"/>
                <a:gd name="T26" fmla="*/ 2147483647 w 3918"/>
                <a:gd name="T27" fmla="*/ 2147483647 h 1944"/>
                <a:gd name="T28" fmla="*/ 2147483647 w 3918"/>
                <a:gd name="T29" fmla="*/ 2147483647 h 1944"/>
                <a:gd name="T30" fmla="*/ 2147483647 w 3918"/>
                <a:gd name="T31" fmla="*/ 2147483647 h 1944"/>
                <a:gd name="T32" fmla="*/ 2147483647 w 3918"/>
                <a:gd name="T33" fmla="*/ 2147483647 h 1944"/>
                <a:gd name="T34" fmla="*/ 2147483647 w 3918"/>
                <a:gd name="T35" fmla="*/ 2147483647 h 1944"/>
                <a:gd name="T36" fmla="*/ 2147483647 w 3918"/>
                <a:gd name="T37" fmla="*/ 2147483647 h 1944"/>
                <a:gd name="T38" fmla="*/ 2147483647 w 3918"/>
                <a:gd name="T39" fmla="*/ 2147483647 h 1944"/>
                <a:gd name="T40" fmla="*/ 2147483647 w 3918"/>
                <a:gd name="T41" fmla="*/ 2147483647 h 1944"/>
                <a:gd name="T42" fmla="*/ 2147483647 w 3918"/>
                <a:gd name="T43" fmla="*/ 2147483647 h 1944"/>
                <a:gd name="T44" fmla="*/ 2147483647 w 3918"/>
                <a:gd name="T45" fmla="*/ 2147483647 h 1944"/>
                <a:gd name="T46" fmla="*/ 2147483647 w 3918"/>
                <a:gd name="T47" fmla="*/ 2147483647 h 1944"/>
                <a:gd name="T48" fmla="*/ 2147483647 w 3918"/>
                <a:gd name="T49" fmla="*/ 2147483647 h 1944"/>
                <a:gd name="T50" fmla="*/ 2147483647 w 3918"/>
                <a:gd name="T51" fmla="*/ 2147483647 h 1944"/>
                <a:gd name="T52" fmla="*/ 2147483647 w 3918"/>
                <a:gd name="T53" fmla="*/ 2147483647 h 1944"/>
                <a:gd name="T54" fmla="*/ 2147483647 w 3918"/>
                <a:gd name="T55" fmla="*/ 2147483647 h 1944"/>
                <a:gd name="T56" fmla="*/ 2147483647 w 3918"/>
                <a:gd name="T57" fmla="*/ 2147483647 h 1944"/>
                <a:gd name="T58" fmla="*/ 2147483647 w 3918"/>
                <a:gd name="T59" fmla="*/ 2147483647 h 1944"/>
                <a:gd name="T60" fmla="*/ 2147483647 w 3918"/>
                <a:gd name="T61" fmla="*/ 2147483647 h 1944"/>
                <a:gd name="T62" fmla="*/ 2147483647 w 3918"/>
                <a:gd name="T63" fmla="*/ 2147483647 h 1944"/>
                <a:gd name="T64" fmla="*/ 2147483647 w 3918"/>
                <a:gd name="T65" fmla="*/ 2147483647 h 1944"/>
                <a:gd name="T66" fmla="*/ 2147483647 w 3918"/>
                <a:gd name="T67" fmla="*/ 2147483647 h 1944"/>
                <a:gd name="T68" fmla="*/ 2147483647 w 3918"/>
                <a:gd name="T69" fmla="*/ 2147483647 h 1944"/>
                <a:gd name="T70" fmla="*/ 2147483647 w 3918"/>
                <a:gd name="T71" fmla="*/ 2147483647 h 1944"/>
                <a:gd name="T72" fmla="*/ 2147483647 w 3918"/>
                <a:gd name="T73" fmla="*/ 2147483647 h 1944"/>
                <a:gd name="T74" fmla="*/ 2147483647 w 3918"/>
                <a:gd name="T75" fmla="*/ 2147483647 h 1944"/>
                <a:gd name="T76" fmla="*/ 2147483647 w 3918"/>
                <a:gd name="T77" fmla="*/ 2147483647 h 1944"/>
                <a:gd name="T78" fmla="*/ 2147483647 w 3918"/>
                <a:gd name="T79" fmla="*/ 2147483647 h 1944"/>
                <a:gd name="T80" fmla="*/ 2147483647 w 3918"/>
                <a:gd name="T81" fmla="*/ 2147483647 h 1944"/>
                <a:gd name="T82" fmla="*/ 2147483647 w 3918"/>
                <a:gd name="T83" fmla="*/ 2147483647 h 1944"/>
                <a:gd name="T84" fmla="*/ 2147483647 w 3918"/>
                <a:gd name="T85" fmla="*/ 2147483647 h 1944"/>
                <a:gd name="T86" fmla="*/ 2147483647 w 3918"/>
                <a:gd name="T87" fmla="*/ 2147483647 h 1944"/>
                <a:gd name="T88" fmla="*/ 2147483647 w 3918"/>
                <a:gd name="T89" fmla="*/ 2147483647 h 1944"/>
                <a:gd name="T90" fmla="*/ 2147483647 w 3918"/>
                <a:gd name="T91" fmla="*/ 2147483647 h 1944"/>
                <a:gd name="T92" fmla="*/ 2147483647 w 3918"/>
                <a:gd name="T93" fmla="*/ 2147483647 h 1944"/>
                <a:gd name="T94" fmla="*/ 2147483647 w 3918"/>
                <a:gd name="T95" fmla="*/ 2147483647 h 1944"/>
                <a:gd name="T96" fmla="*/ 2147483647 w 3918"/>
                <a:gd name="T97" fmla="*/ 2147483647 h 1944"/>
                <a:gd name="T98" fmla="*/ 2147483647 w 3918"/>
                <a:gd name="T99" fmla="*/ 2147483647 h 1944"/>
                <a:gd name="T100" fmla="*/ 2147483647 w 3918"/>
                <a:gd name="T101" fmla="*/ 2147483647 h 1944"/>
                <a:gd name="T102" fmla="*/ 2147483647 w 3918"/>
                <a:gd name="T103" fmla="*/ 2147483647 h 1944"/>
                <a:gd name="T104" fmla="*/ 2147483647 w 3918"/>
                <a:gd name="T105" fmla="*/ 2147483647 h 1944"/>
                <a:gd name="T106" fmla="*/ 2147483647 w 3918"/>
                <a:gd name="T107" fmla="*/ 2147483647 h 1944"/>
                <a:gd name="T108" fmla="*/ 2147483647 w 3918"/>
                <a:gd name="T109" fmla="*/ 2147483647 h 1944"/>
                <a:gd name="T110" fmla="*/ 2147483647 w 3918"/>
                <a:gd name="T111" fmla="*/ 2147483647 h 1944"/>
                <a:gd name="T112" fmla="*/ 2147483647 w 3918"/>
                <a:gd name="T113" fmla="*/ 2147483647 h 1944"/>
                <a:gd name="T114" fmla="*/ 2147483647 w 3918"/>
                <a:gd name="T115" fmla="*/ 2147483647 h 1944"/>
                <a:gd name="T116" fmla="*/ 2147483647 w 3918"/>
                <a:gd name="T117" fmla="*/ 2147483647 h 1944"/>
                <a:gd name="T118" fmla="*/ 2147483647 w 3918"/>
                <a:gd name="T119" fmla="*/ 2147483647 h 1944"/>
                <a:gd name="T120" fmla="*/ 2147483647 w 3918"/>
                <a:gd name="T121" fmla="*/ 2147483647 h 1944"/>
                <a:gd name="T122" fmla="*/ 2147483647 w 3918"/>
                <a:gd name="T123" fmla="*/ 2147483647 h 1944"/>
                <a:gd name="T124" fmla="*/ 2147483647 w 3918"/>
                <a:gd name="T125" fmla="*/ 2147483647 h 19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18"/>
                <a:gd name="T190" fmla="*/ 0 h 1944"/>
                <a:gd name="T191" fmla="*/ 3918 w 3918"/>
                <a:gd name="T192" fmla="*/ 1944 h 19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18" h="1944">
                  <a:moveTo>
                    <a:pt x="3858" y="168"/>
                  </a:moveTo>
                  <a:lnTo>
                    <a:pt x="3852" y="168"/>
                  </a:lnTo>
                  <a:lnTo>
                    <a:pt x="3846" y="162"/>
                  </a:lnTo>
                  <a:lnTo>
                    <a:pt x="3846" y="156"/>
                  </a:lnTo>
                  <a:lnTo>
                    <a:pt x="3840" y="150"/>
                  </a:lnTo>
                  <a:lnTo>
                    <a:pt x="3828" y="150"/>
                  </a:lnTo>
                  <a:lnTo>
                    <a:pt x="3804" y="174"/>
                  </a:lnTo>
                  <a:lnTo>
                    <a:pt x="3798" y="186"/>
                  </a:lnTo>
                  <a:lnTo>
                    <a:pt x="3756" y="210"/>
                  </a:lnTo>
                  <a:lnTo>
                    <a:pt x="3756" y="234"/>
                  </a:lnTo>
                  <a:lnTo>
                    <a:pt x="3744" y="246"/>
                  </a:lnTo>
                  <a:lnTo>
                    <a:pt x="3738" y="246"/>
                  </a:lnTo>
                  <a:lnTo>
                    <a:pt x="3726" y="258"/>
                  </a:lnTo>
                  <a:lnTo>
                    <a:pt x="3720" y="270"/>
                  </a:lnTo>
                  <a:lnTo>
                    <a:pt x="3720" y="294"/>
                  </a:lnTo>
                  <a:lnTo>
                    <a:pt x="3714" y="294"/>
                  </a:lnTo>
                  <a:lnTo>
                    <a:pt x="3708" y="288"/>
                  </a:lnTo>
                  <a:lnTo>
                    <a:pt x="3696" y="288"/>
                  </a:lnTo>
                  <a:lnTo>
                    <a:pt x="3690" y="294"/>
                  </a:lnTo>
                  <a:lnTo>
                    <a:pt x="3678" y="300"/>
                  </a:lnTo>
                  <a:lnTo>
                    <a:pt x="3666" y="312"/>
                  </a:lnTo>
                  <a:lnTo>
                    <a:pt x="3666" y="318"/>
                  </a:lnTo>
                  <a:lnTo>
                    <a:pt x="3660" y="318"/>
                  </a:lnTo>
                  <a:lnTo>
                    <a:pt x="3648" y="324"/>
                  </a:lnTo>
                  <a:lnTo>
                    <a:pt x="3630" y="324"/>
                  </a:lnTo>
                  <a:lnTo>
                    <a:pt x="3618" y="336"/>
                  </a:lnTo>
                  <a:lnTo>
                    <a:pt x="3618" y="342"/>
                  </a:lnTo>
                  <a:lnTo>
                    <a:pt x="3384" y="342"/>
                  </a:lnTo>
                  <a:lnTo>
                    <a:pt x="3372" y="354"/>
                  </a:lnTo>
                  <a:lnTo>
                    <a:pt x="3360" y="360"/>
                  </a:lnTo>
                  <a:lnTo>
                    <a:pt x="3336" y="384"/>
                  </a:lnTo>
                  <a:lnTo>
                    <a:pt x="3324" y="390"/>
                  </a:lnTo>
                  <a:lnTo>
                    <a:pt x="3312" y="402"/>
                  </a:lnTo>
                  <a:lnTo>
                    <a:pt x="3282" y="402"/>
                  </a:lnTo>
                  <a:lnTo>
                    <a:pt x="3282" y="408"/>
                  </a:lnTo>
                  <a:lnTo>
                    <a:pt x="3276" y="408"/>
                  </a:lnTo>
                  <a:lnTo>
                    <a:pt x="3282" y="414"/>
                  </a:lnTo>
                  <a:lnTo>
                    <a:pt x="3282" y="420"/>
                  </a:lnTo>
                  <a:lnTo>
                    <a:pt x="3288" y="426"/>
                  </a:lnTo>
                  <a:lnTo>
                    <a:pt x="3282" y="432"/>
                  </a:lnTo>
                  <a:lnTo>
                    <a:pt x="3282" y="438"/>
                  </a:lnTo>
                  <a:lnTo>
                    <a:pt x="3276" y="444"/>
                  </a:lnTo>
                  <a:lnTo>
                    <a:pt x="3270" y="456"/>
                  </a:lnTo>
                  <a:lnTo>
                    <a:pt x="3264" y="462"/>
                  </a:lnTo>
                  <a:lnTo>
                    <a:pt x="3264" y="468"/>
                  </a:lnTo>
                  <a:lnTo>
                    <a:pt x="3246" y="468"/>
                  </a:lnTo>
                  <a:lnTo>
                    <a:pt x="3246" y="474"/>
                  </a:lnTo>
                  <a:lnTo>
                    <a:pt x="3240" y="474"/>
                  </a:lnTo>
                  <a:lnTo>
                    <a:pt x="3228" y="480"/>
                  </a:lnTo>
                  <a:lnTo>
                    <a:pt x="3204" y="480"/>
                  </a:lnTo>
                  <a:lnTo>
                    <a:pt x="3198" y="474"/>
                  </a:lnTo>
                  <a:lnTo>
                    <a:pt x="3186" y="486"/>
                  </a:lnTo>
                  <a:lnTo>
                    <a:pt x="3162" y="486"/>
                  </a:lnTo>
                  <a:lnTo>
                    <a:pt x="3150" y="480"/>
                  </a:lnTo>
                  <a:lnTo>
                    <a:pt x="3144" y="474"/>
                  </a:lnTo>
                  <a:lnTo>
                    <a:pt x="3114" y="474"/>
                  </a:lnTo>
                  <a:lnTo>
                    <a:pt x="3096" y="486"/>
                  </a:lnTo>
                  <a:lnTo>
                    <a:pt x="3078" y="492"/>
                  </a:lnTo>
                  <a:lnTo>
                    <a:pt x="3072" y="492"/>
                  </a:lnTo>
                  <a:lnTo>
                    <a:pt x="3072" y="516"/>
                  </a:lnTo>
                  <a:lnTo>
                    <a:pt x="3066" y="522"/>
                  </a:lnTo>
                  <a:lnTo>
                    <a:pt x="3078" y="522"/>
                  </a:lnTo>
                  <a:lnTo>
                    <a:pt x="3066" y="528"/>
                  </a:lnTo>
                  <a:lnTo>
                    <a:pt x="3036" y="546"/>
                  </a:lnTo>
                  <a:lnTo>
                    <a:pt x="3000" y="564"/>
                  </a:lnTo>
                  <a:lnTo>
                    <a:pt x="2964" y="576"/>
                  </a:lnTo>
                  <a:lnTo>
                    <a:pt x="2946" y="588"/>
                  </a:lnTo>
                  <a:lnTo>
                    <a:pt x="2934" y="594"/>
                  </a:lnTo>
                  <a:lnTo>
                    <a:pt x="2928" y="594"/>
                  </a:lnTo>
                  <a:lnTo>
                    <a:pt x="2856" y="618"/>
                  </a:lnTo>
                  <a:lnTo>
                    <a:pt x="2850" y="624"/>
                  </a:lnTo>
                  <a:lnTo>
                    <a:pt x="2838" y="624"/>
                  </a:lnTo>
                  <a:lnTo>
                    <a:pt x="2826" y="630"/>
                  </a:lnTo>
                  <a:lnTo>
                    <a:pt x="2808" y="630"/>
                  </a:lnTo>
                  <a:lnTo>
                    <a:pt x="2802" y="636"/>
                  </a:lnTo>
                  <a:lnTo>
                    <a:pt x="2778" y="636"/>
                  </a:lnTo>
                  <a:lnTo>
                    <a:pt x="2772" y="630"/>
                  </a:lnTo>
                  <a:lnTo>
                    <a:pt x="2772" y="624"/>
                  </a:lnTo>
                  <a:lnTo>
                    <a:pt x="2760" y="624"/>
                  </a:lnTo>
                  <a:lnTo>
                    <a:pt x="2748" y="618"/>
                  </a:lnTo>
                  <a:lnTo>
                    <a:pt x="2736" y="606"/>
                  </a:lnTo>
                  <a:lnTo>
                    <a:pt x="2742" y="606"/>
                  </a:lnTo>
                  <a:lnTo>
                    <a:pt x="2748" y="600"/>
                  </a:lnTo>
                  <a:lnTo>
                    <a:pt x="2772" y="588"/>
                  </a:lnTo>
                  <a:lnTo>
                    <a:pt x="2772" y="582"/>
                  </a:lnTo>
                  <a:lnTo>
                    <a:pt x="2796" y="558"/>
                  </a:lnTo>
                  <a:lnTo>
                    <a:pt x="2832" y="540"/>
                  </a:lnTo>
                  <a:lnTo>
                    <a:pt x="2838" y="540"/>
                  </a:lnTo>
                  <a:lnTo>
                    <a:pt x="2844" y="534"/>
                  </a:lnTo>
                  <a:lnTo>
                    <a:pt x="2844" y="510"/>
                  </a:lnTo>
                  <a:lnTo>
                    <a:pt x="2850" y="504"/>
                  </a:lnTo>
                  <a:lnTo>
                    <a:pt x="2856" y="492"/>
                  </a:lnTo>
                  <a:lnTo>
                    <a:pt x="2850" y="486"/>
                  </a:lnTo>
                  <a:lnTo>
                    <a:pt x="2850" y="480"/>
                  </a:lnTo>
                  <a:lnTo>
                    <a:pt x="2856" y="468"/>
                  </a:lnTo>
                  <a:lnTo>
                    <a:pt x="2856" y="444"/>
                  </a:lnTo>
                  <a:lnTo>
                    <a:pt x="2862" y="432"/>
                  </a:lnTo>
                  <a:lnTo>
                    <a:pt x="2862" y="426"/>
                  </a:lnTo>
                  <a:lnTo>
                    <a:pt x="2856" y="420"/>
                  </a:lnTo>
                  <a:lnTo>
                    <a:pt x="2850" y="420"/>
                  </a:lnTo>
                  <a:lnTo>
                    <a:pt x="2844" y="426"/>
                  </a:lnTo>
                  <a:lnTo>
                    <a:pt x="2832" y="426"/>
                  </a:lnTo>
                  <a:lnTo>
                    <a:pt x="2814" y="444"/>
                  </a:lnTo>
                  <a:lnTo>
                    <a:pt x="2802" y="450"/>
                  </a:lnTo>
                  <a:lnTo>
                    <a:pt x="2796" y="456"/>
                  </a:lnTo>
                  <a:lnTo>
                    <a:pt x="2778" y="456"/>
                  </a:lnTo>
                  <a:lnTo>
                    <a:pt x="2772" y="450"/>
                  </a:lnTo>
                  <a:lnTo>
                    <a:pt x="2778" y="444"/>
                  </a:lnTo>
                  <a:lnTo>
                    <a:pt x="2784" y="432"/>
                  </a:lnTo>
                  <a:lnTo>
                    <a:pt x="2808" y="420"/>
                  </a:lnTo>
                  <a:lnTo>
                    <a:pt x="2826" y="402"/>
                  </a:lnTo>
                  <a:lnTo>
                    <a:pt x="2850" y="390"/>
                  </a:lnTo>
                  <a:lnTo>
                    <a:pt x="2856" y="384"/>
                  </a:lnTo>
                  <a:lnTo>
                    <a:pt x="2856" y="366"/>
                  </a:lnTo>
                  <a:lnTo>
                    <a:pt x="2850" y="360"/>
                  </a:lnTo>
                  <a:lnTo>
                    <a:pt x="2850" y="348"/>
                  </a:lnTo>
                  <a:lnTo>
                    <a:pt x="2856" y="348"/>
                  </a:lnTo>
                  <a:lnTo>
                    <a:pt x="2862" y="342"/>
                  </a:lnTo>
                  <a:lnTo>
                    <a:pt x="2868" y="330"/>
                  </a:lnTo>
                  <a:lnTo>
                    <a:pt x="2868" y="318"/>
                  </a:lnTo>
                  <a:lnTo>
                    <a:pt x="2862" y="312"/>
                  </a:lnTo>
                  <a:lnTo>
                    <a:pt x="2850" y="312"/>
                  </a:lnTo>
                  <a:lnTo>
                    <a:pt x="2838" y="306"/>
                  </a:lnTo>
                  <a:lnTo>
                    <a:pt x="2832" y="306"/>
                  </a:lnTo>
                  <a:lnTo>
                    <a:pt x="2826" y="294"/>
                  </a:lnTo>
                  <a:lnTo>
                    <a:pt x="2820" y="288"/>
                  </a:lnTo>
                  <a:lnTo>
                    <a:pt x="2820" y="282"/>
                  </a:lnTo>
                  <a:lnTo>
                    <a:pt x="2814" y="288"/>
                  </a:lnTo>
                  <a:lnTo>
                    <a:pt x="2808" y="288"/>
                  </a:lnTo>
                  <a:lnTo>
                    <a:pt x="2808" y="264"/>
                  </a:lnTo>
                  <a:lnTo>
                    <a:pt x="2844" y="270"/>
                  </a:lnTo>
                  <a:lnTo>
                    <a:pt x="2850" y="264"/>
                  </a:lnTo>
                  <a:lnTo>
                    <a:pt x="2850" y="246"/>
                  </a:lnTo>
                  <a:lnTo>
                    <a:pt x="2862" y="246"/>
                  </a:lnTo>
                  <a:lnTo>
                    <a:pt x="2868" y="228"/>
                  </a:lnTo>
                  <a:lnTo>
                    <a:pt x="2850" y="228"/>
                  </a:lnTo>
                  <a:lnTo>
                    <a:pt x="2844" y="240"/>
                  </a:lnTo>
                  <a:lnTo>
                    <a:pt x="2820" y="228"/>
                  </a:lnTo>
                  <a:lnTo>
                    <a:pt x="2820" y="210"/>
                  </a:lnTo>
                  <a:lnTo>
                    <a:pt x="2802" y="210"/>
                  </a:lnTo>
                  <a:lnTo>
                    <a:pt x="2790" y="216"/>
                  </a:lnTo>
                  <a:lnTo>
                    <a:pt x="2736" y="216"/>
                  </a:lnTo>
                  <a:lnTo>
                    <a:pt x="2724" y="222"/>
                  </a:lnTo>
                  <a:lnTo>
                    <a:pt x="2712" y="222"/>
                  </a:lnTo>
                  <a:lnTo>
                    <a:pt x="2700" y="228"/>
                  </a:lnTo>
                  <a:lnTo>
                    <a:pt x="2682" y="228"/>
                  </a:lnTo>
                  <a:lnTo>
                    <a:pt x="2658" y="216"/>
                  </a:lnTo>
                  <a:lnTo>
                    <a:pt x="2658" y="210"/>
                  </a:lnTo>
                  <a:lnTo>
                    <a:pt x="2652" y="204"/>
                  </a:lnTo>
                  <a:lnTo>
                    <a:pt x="2652" y="198"/>
                  </a:lnTo>
                  <a:lnTo>
                    <a:pt x="2646" y="192"/>
                  </a:lnTo>
                  <a:lnTo>
                    <a:pt x="2628" y="192"/>
                  </a:lnTo>
                  <a:lnTo>
                    <a:pt x="2622" y="198"/>
                  </a:lnTo>
                  <a:lnTo>
                    <a:pt x="2616" y="198"/>
                  </a:lnTo>
                  <a:lnTo>
                    <a:pt x="2610" y="192"/>
                  </a:lnTo>
                  <a:lnTo>
                    <a:pt x="2670" y="162"/>
                  </a:lnTo>
                  <a:lnTo>
                    <a:pt x="2658" y="150"/>
                  </a:lnTo>
                  <a:lnTo>
                    <a:pt x="2640" y="150"/>
                  </a:lnTo>
                  <a:lnTo>
                    <a:pt x="2628" y="162"/>
                  </a:lnTo>
                  <a:lnTo>
                    <a:pt x="2616" y="168"/>
                  </a:lnTo>
                  <a:lnTo>
                    <a:pt x="2610" y="174"/>
                  </a:lnTo>
                  <a:lnTo>
                    <a:pt x="2604" y="174"/>
                  </a:lnTo>
                  <a:lnTo>
                    <a:pt x="2580" y="186"/>
                  </a:lnTo>
                  <a:lnTo>
                    <a:pt x="2562" y="192"/>
                  </a:lnTo>
                  <a:lnTo>
                    <a:pt x="2538" y="204"/>
                  </a:lnTo>
                  <a:lnTo>
                    <a:pt x="2508" y="204"/>
                  </a:lnTo>
                  <a:lnTo>
                    <a:pt x="2496" y="216"/>
                  </a:lnTo>
                  <a:lnTo>
                    <a:pt x="2448" y="216"/>
                  </a:lnTo>
                  <a:lnTo>
                    <a:pt x="2448" y="210"/>
                  </a:lnTo>
                  <a:lnTo>
                    <a:pt x="2454" y="204"/>
                  </a:lnTo>
                  <a:lnTo>
                    <a:pt x="2460" y="204"/>
                  </a:lnTo>
                  <a:lnTo>
                    <a:pt x="2472" y="192"/>
                  </a:lnTo>
                  <a:lnTo>
                    <a:pt x="2460" y="192"/>
                  </a:lnTo>
                  <a:lnTo>
                    <a:pt x="2448" y="198"/>
                  </a:lnTo>
                  <a:lnTo>
                    <a:pt x="2412" y="198"/>
                  </a:lnTo>
                  <a:lnTo>
                    <a:pt x="2400" y="204"/>
                  </a:lnTo>
                  <a:lnTo>
                    <a:pt x="2394" y="210"/>
                  </a:lnTo>
                  <a:lnTo>
                    <a:pt x="2370" y="210"/>
                  </a:lnTo>
                  <a:lnTo>
                    <a:pt x="2370" y="198"/>
                  </a:lnTo>
                  <a:lnTo>
                    <a:pt x="2400" y="180"/>
                  </a:lnTo>
                  <a:lnTo>
                    <a:pt x="2442" y="168"/>
                  </a:lnTo>
                  <a:lnTo>
                    <a:pt x="2502" y="138"/>
                  </a:lnTo>
                  <a:lnTo>
                    <a:pt x="2520" y="126"/>
                  </a:lnTo>
                  <a:lnTo>
                    <a:pt x="2544" y="120"/>
                  </a:lnTo>
                  <a:lnTo>
                    <a:pt x="2574" y="114"/>
                  </a:lnTo>
                  <a:lnTo>
                    <a:pt x="2580" y="114"/>
                  </a:lnTo>
                  <a:lnTo>
                    <a:pt x="2592" y="108"/>
                  </a:lnTo>
                  <a:lnTo>
                    <a:pt x="2574" y="108"/>
                  </a:lnTo>
                  <a:lnTo>
                    <a:pt x="2562" y="102"/>
                  </a:lnTo>
                  <a:lnTo>
                    <a:pt x="2556" y="102"/>
                  </a:lnTo>
                  <a:lnTo>
                    <a:pt x="2556" y="96"/>
                  </a:lnTo>
                  <a:lnTo>
                    <a:pt x="2508" y="102"/>
                  </a:lnTo>
                  <a:lnTo>
                    <a:pt x="2508" y="84"/>
                  </a:lnTo>
                  <a:lnTo>
                    <a:pt x="2502" y="90"/>
                  </a:lnTo>
                  <a:lnTo>
                    <a:pt x="2490" y="96"/>
                  </a:lnTo>
                  <a:lnTo>
                    <a:pt x="2478" y="108"/>
                  </a:lnTo>
                  <a:lnTo>
                    <a:pt x="2466" y="108"/>
                  </a:lnTo>
                  <a:lnTo>
                    <a:pt x="2448" y="90"/>
                  </a:lnTo>
                  <a:lnTo>
                    <a:pt x="2418" y="90"/>
                  </a:lnTo>
                  <a:lnTo>
                    <a:pt x="2412" y="84"/>
                  </a:lnTo>
                  <a:lnTo>
                    <a:pt x="2412" y="78"/>
                  </a:lnTo>
                  <a:lnTo>
                    <a:pt x="2400" y="66"/>
                  </a:lnTo>
                  <a:lnTo>
                    <a:pt x="2388" y="60"/>
                  </a:lnTo>
                  <a:lnTo>
                    <a:pt x="2376" y="60"/>
                  </a:lnTo>
                  <a:lnTo>
                    <a:pt x="2364" y="72"/>
                  </a:lnTo>
                  <a:lnTo>
                    <a:pt x="2364" y="78"/>
                  </a:lnTo>
                  <a:lnTo>
                    <a:pt x="2352" y="78"/>
                  </a:lnTo>
                  <a:lnTo>
                    <a:pt x="2334" y="60"/>
                  </a:lnTo>
                  <a:lnTo>
                    <a:pt x="2322" y="60"/>
                  </a:lnTo>
                  <a:lnTo>
                    <a:pt x="2304" y="54"/>
                  </a:lnTo>
                  <a:lnTo>
                    <a:pt x="2292" y="48"/>
                  </a:lnTo>
                  <a:lnTo>
                    <a:pt x="2292" y="36"/>
                  </a:lnTo>
                  <a:lnTo>
                    <a:pt x="2298" y="24"/>
                  </a:lnTo>
                  <a:lnTo>
                    <a:pt x="2310" y="12"/>
                  </a:lnTo>
                  <a:lnTo>
                    <a:pt x="2298" y="0"/>
                  </a:lnTo>
                  <a:lnTo>
                    <a:pt x="2286" y="6"/>
                  </a:lnTo>
                  <a:lnTo>
                    <a:pt x="2280" y="12"/>
                  </a:lnTo>
                  <a:lnTo>
                    <a:pt x="2274" y="24"/>
                  </a:lnTo>
                  <a:lnTo>
                    <a:pt x="2274" y="30"/>
                  </a:lnTo>
                  <a:lnTo>
                    <a:pt x="2268" y="42"/>
                  </a:lnTo>
                  <a:lnTo>
                    <a:pt x="558" y="42"/>
                  </a:lnTo>
                  <a:lnTo>
                    <a:pt x="552" y="54"/>
                  </a:lnTo>
                  <a:lnTo>
                    <a:pt x="552" y="60"/>
                  </a:lnTo>
                  <a:lnTo>
                    <a:pt x="546" y="60"/>
                  </a:lnTo>
                  <a:lnTo>
                    <a:pt x="546" y="72"/>
                  </a:lnTo>
                  <a:lnTo>
                    <a:pt x="540" y="84"/>
                  </a:lnTo>
                  <a:lnTo>
                    <a:pt x="540" y="108"/>
                  </a:lnTo>
                  <a:lnTo>
                    <a:pt x="510" y="126"/>
                  </a:lnTo>
                  <a:lnTo>
                    <a:pt x="504" y="144"/>
                  </a:lnTo>
                  <a:lnTo>
                    <a:pt x="486" y="168"/>
                  </a:lnTo>
                  <a:lnTo>
                    <a:pt x="438" y="180"/>
                  </a:lnTo>
                  <a:lnTo>
                    <a:pt x="474" y="162"/>
                  </a:lnTo>
                  <a:lnTo>
                    <a:pt x="450" y="162"/>
                  </a:lnTo>
                  <a:lnTo>
                    <a:pt x="456" y="156"/>
                  </a:lnTo>
                  <a:lnTo>
                    <a:pt x="462" y="144"/>
                  </a:lnTo>
                  <a:lnTo>
                    <a:pt x="486" y="120"/>
                  </a:lnTo>
                  <a:lnTo>
                    <a:pt x="492" y="120"/>
                  </a:lnTo>
                  <a:lnTo>
                    <a:pt x="504" y="108"/>
                  </a:lnTo>
                  <a:lnTo>
                    <a:pt x="504" y="102"/>
                  </a:lnTo>
                  <a:lnTo>
                    <a:pt x="456" y="102"/>
                  </a:lnTo>
                  <a:lnTo>
                    <a:pt x="450" y="96"/>
                  </a:lnTo>
                  <a:lnTo>
                    <a:pt x="438" y="90"/>
                  </a:lnTo>
                  <a:lnTo>
                    <a:pt x="432" y="84"/>
                  </a:lnTo>
                  <a:lnTo>
                    <a:pt x="420" y="78"/>
                  </a:lnTo>
                  <a:lnTo>
                    <a:pt x="402" y="78"/>
                  </a:lnTo>
                  <a:lnTo>
                    <a:pt x="390" y="90"/>
                  </a:lnTo>
                  <a:lnTo>
                    <a:pt x="384" y="102"/>
                  </a:lnTo>
                  <a:lnTo>
                    <a:pt x="384" y="150"/>
                  </a:lnTo>
                  <a:lnTo>
                    <a:pt x="378" y="156"/>
                  </a:lnTo>
                  <a:lnTo>
                    <a:pt x="378" y="162"/>
                  </a:lnTo>
                  <a:lnTo>
                    <a:pt x="360" y="180"/>
                  </a:lnTo>
                  <a:lnTo>
                    <a:pt x="390" y="186"/>
                  </a:lnTo>
                  <a:lnTo>
                    <a:pt x="360" y="192"/>
                  </a:lnTo>
                  <a:lnTo>
                    <a:pt x="366" y="210"/>
                  </a:lnTo>
                  <a:lnTo>
                    <a:pt x="348" y="234"/>
                  </a:lnTo>
                  <a:lnTo>
                    <a:pt x="354" y="234"/>
                  </a:lnTo>
                  <a:lnTo>
                    <a:pt x="366" y="246"/>
                  </a:lnTo>
                  <a:lnTo>
                    <a:pt x="372" y="246"/>
                  </a:lnTo>
                  <a:lnTo>
                    <a:pt x="378" y="252"/>
                  </a:lnTo>
                  <a:lnTo>
                    <a:pt x="330" y="252"/>
                  </a:lnTo>
                  <a:lnTo>
                    <a:pt x="324" y="264"/>
                  </a:lnTo>
                  <a:lnTo>
                    <a:pt x="306" y="282"/>
                  </a:lnTo>
                  <a:lnTo>
                    <a:pt x="270" y="342"/>
                  </a:lnTo>
                  <a:lnTo>
                    <a:pt x="258" y="360"/>
                  </a:lnTo>
                  <a:lnTo>
                    <a:pt x="216" y="402"/>
                  </a:lnTo>
                  <a:lnTo>
                    <a:pt x="192" y="432"/>
                  </a:lnTo>
                  <a:lnTo>
                    <a:pt x="174" y="456"/>
                  </a:lnTo>
                  <a:lnTo>
                    <a:pt x="168" y="462"/>
                  </a:lnTo>
                  <a:lnTo>
                    <a:pt x="174" y="480"/>
                  </a:lnTo>
                  <a:lnTo>
                    <a:pt x="168" y="480"/>
                  </a:lnTo>
                  <a:lnTo>
                    <a:pt x="162" y="486"/>
                  </a:lnTo>
                  <a:lnTo>
                    <a:pt x="150" y="492"/>
                  </a:lnTo>
                  <a:lnTo>
                    <a:pt x="126" y="516"/>
                  </a:lnTo>
                  <a:lnTo>
                    <a:pt x="120" y="534"/>
                  </a:lnTo>
                  <a:lnTo>
                    <a:pt x="120" y="546"/>
                  </a:lnTo>
                  <a:lnTo>
                    <a:pt x="102" y="570"/>
                  </a:lnTo>
                  <a:lnTo>
                    <a:pt x="96" y="618"/>
                  </a:lnTo>
                  <a:lnTo>
                    <a:pt x="90" y="630"/>
                  </a:lnTo>
                  <a:lnTo>
                    <a:pt x="72" y="648"/>
                  </a:lnTo>
                  <a:lnTo>
                    <a:pt x="60" y="672"/>
                  </a:lnTo>
                  <a:lnTo>
                    <a:pt x="54" y="678"/>
                  </a:lnTo>
                  <a:lnTo>
                    <a:pt x="42" y="684"/>
                  </a:lnTo>
                  <a:lnTo>
                    <a:pt x="18" y="708"/>
                  </a:lnTo>
                  <a:lnTo>
                    <a:pt x="12" y="720"/>
                  </a:lnTo>
                  <a:lnTo>
                    <a:pt x="18" y="732"/>
                  </a:lnTo>
                  <a:lnTo>
                    <a:pt x="36" y="750"/>
                  </a:lnTo>
                  <a:lnTo>
                    <a:pt x="36" y="762"/>
                  </a:lnTo>
                  <a:lnTo>
                    <a:pt x="30" y="774"/>
                  </a:lnTo>
                  <a:lnTo>
                    <a:pt x="18" y="786"/>
                  </a:lnTo>
                  <a:lnTo>
                    <a:pt x="12" y="798"/>
                  </a:lnTo>
                  <a:lnTo>
                    <a:pt x="6" y="816"/>
                  </a:lnTo>
                  <a:lnTo>
                    <a:pt x="0" y="828"/>
                  </a:lnTo>
                  <a:lnTo>
                    <a:pt x="0" y="840"/>
                  </a:lnTo>
                  <a:lnTo>
                    <a:pt x="6" y="852"/>
                  </a:lnTo>
                  <a:lnTo>
                    <a:pt x="12" y="870"/>
                  </a:lnTo>
                  <a:lnTo>
                    <a:pt x="12" y="882"/>
                  </a:lnTo>
                  <a:lnTo>
                    <a:pt x="18" y="900"/>
                  </a:lnTo>
                  <a:lnTo>
                    <a:pt x="24" y="906"/>
                  </a:lnTo>
                  <a:lnTo>
                    <a:pt x="24" y="912"/>
                  </a:lnTo>
                  <a:lnTo>
                    <a:pt x="48" y="894"/>
                  </a:lnTo>
                  <a:lnTo>
                    <a:pt x="114" y="900"/>
                  </a:lnTo>
                  <a:lnTo>
                    <a:pt x="78" y="900"/>
                  </a:lnTo>
                  <a:lnTo>
                    <a:pt x="66" y="906"/>
                  </a:lnTo>
                  <a:lnTo>
                    <a:pt x="60" y="906"/>
                  </a:lnTo>
                  <a:lnTo>
                    <a:pt x="48" y="918"/>
                  </a:lnTo>
                  <a:lnTo>
                    <a:pt x="48" y="942"/>
                  </a:lnTo>
                  <a:lnTo>
                    <a:pt x="30" y="924"/>
                  </a:lnTo>
                  <a:lnTo>
                    <a:pt x="24" y="924"/>
                  </a:lnTo>
                  <a:lnTo>
                    <a:pt x="18" y="936"/>
                  </a:lnTo>
                  <a:lnTo>
                    <a:pt x="18" y="942"/>
                  </a:lnTo>
                  <a:lnTo>
                    <a:pt x="12" y="960"/>
                  </a:lnTo>
                  <a:lnTo>
                    <a:pt x="12" y="978"/>
                  </a:lnTo>
                  <a:lnTo>
                    <a:pt x="18" y="984"/>
                  </a:lnTo>
                  <a:lnTo>
                    <a:pt x="30" y="990"/>
                  </a:lnTo>
                  <a:lnTo>
                    <a:pt x="42" y="990"/>
                  </a:lnTo>
                  <a:lnTo>
                    <a:pt x="42" y="1002"/>
                  </a:lnTo>
                  <a:lnTo>
                    <a:pt x="36" y="1008"/>
                  </a:lnTo>
                  <a:lnTo>
                    <a:pt x="36" y="1014"/>
                  </a:lnTo>
                  <a:lnTo>
                    <a:pt x="18" y="1032"/>
                  </a:lnTo>
                  <a:lnTo>
                    <a:pt x="12" y="1044"/>
                  </a:lnTo>
                  <a:lnTo>
                    <a:pt x="12" y="1056"/>
                  </a:lnTo>
                  <a:lnTo>
                    <a:pt x="18" y="1068"/>
                  </a:lnTo>
                  <a:lnTo>
                    <a:pt x="24" y="1074"/>
                  </a:lnTo>
                  <a:lnTo>
                    <a:pt x="36" y="1098"/>
                  </a:lnTo>
                  <a:lnTo>
                    <a:pt x="42" y="1104"/>
                  </a:lnTo>
                  <a:lnTo>
                    <a:pt x="54" y="1128"/>
                  </a:lnTo>
                  <a:lnTo>
                    <a:pt x="60" y="1134"/>
                  </a:lnTo>
                  <a:lnTo>
                    <a:pt x="60" y="1146"/>
                  </a:lnTo>
                  <a:lnTo>
                    <a:pt x="54" y="1152"/>
                  </a:lnTo>
                  <a:lnTo>
                    <a:pt x="42" y="1176"/>
                  </a:lnTo>
                  <a:lnTo>
                    <a:pt x="36" y="1182"/>
                  </a:lnTo>
                  <a:lnTo>
                    <a:pt x="36" y="1188"/>
                  </a:lnTo>
                  <a:lnTo>
                    <a:pt x="42" y="1194"/>
                  </a:lnTo>
                  <a:lnTo>
                    <a:pt x="54" y="1194"/>
                  </a:lnTo>
                  <a:lnTo>
                    <a:pt x="72" y="1200"/>
                  </a:lnTo>
                  <a:lnTo>
                    <a:pt x="102" y="1200"/>
                  </a:lnTo>
                  <a:lnTo>
                    <a:pt x="102" y="1212"/>
                  </a:lnTo>
                  <a:lnTo>
                    <a:pt x="120" y="1230"/>
                  </a:lnTo>
                  <a:lnTo>
                    <a:pt x="132" y="1230"/>
                  </a:lnTo>
                  <a:lnTo>
                    <a:pt x="144" y="1224"/>
                  </a:lnTo>
                  <a:lnTo>
                    <a:pt x="150" y="1224"/>
                  </a:lnTo>
                  <a:lnTo>
                    <a:pt x="162" y="1218"/>
                  </a:lnTo>
                  <a:lnTo>
                    <a:pt x="168" y="1248"/>
                  </a:lnTo>
                  <a:lnTo>
                    <a:pt x="174" y="1248"/>
                  </a:lnTo>
                  <a:lnTo>
                    <a:pt x="180" y="1254"/>
                  </a:lnTo>
                  <a:lnTo>
                    <a:pt x="204" y="1266"/>
                  </a:lnTo>
                  <a:lnTo>
                    <a:pt x="216" y="1290"/>
                  </a:lnTo>
                  <a:lnTo>
                    <a:pt x="216" y="1314"/>
                  </a:lnTo>
                  <a:lnTo>
                    <a:pt x="210" y="1338"/>
                  </a:lnTo>
                  <a:lnTo>
                    <a:pt x="216" y="1344"/>
                  </a:lnTo>
                  <a:lnTo>
                    <a:pt x="360" y="1338"/>
                  </a:lnTo>
                  <a:lnTo>
                    <a:pt x="354" y="1344"/>
                  </a:lnTo>
                  <a:lnTo>
                    <a:pt x="354" y="1350"/>
                  </a:lnTo>
                  <a:lnTo>
                    <a:pt x="360" y="1350"/>
                  </a:lnTo>
                  <a:lnTo>
                    <a:pt x="570" y="1446"/>
                  </a:lnTo>
                  <a:lnTo>
                    <a:pt x="774" y="1446"/>
                  </a:lnTo>
                  <a:lnTo>
                    <a:pt x="774" y="1440"/>
                  </a:lnTo>
                  <a:lnTo>
                    <a:pt x="780" y="1428"/>
                  </a:lnTo>
                  <a:lnTo>
                    <a:pt x="780" y="1410"/>
                  </a:lnTo>
                  <a:lnTo>
                    <a:pt x="786" y="1404"/>
                  </a:lnTo>
                  <a:lnTo>
                    <a:pt x="900" y="1404"/>
                  </a:lnTo>
                  <a:lnTo>
                    <a:pt x="912" y="1416"/>
                  </a:lnTo>
                  <a:lnTo>
                    <a:pt x="912" y="1440"/>
                  </a:lnTo>
                  <a:lnTo>
                    <a:pt x="942" y="1452"/>
                  </a:lnTo>
                  <a:lnTo>
                    <a:pt x="948" y="1482"/>
                  </a:lnTo>
                  <a:lnTo>
                    <a:pt x="960" y="1482"/>
                  </a:lnTo>
                  <a:lnTo>
                    <a:pt x="972" y="1488"/>
                  </a:lnTo>
                  <a:lnTo>
                    <a:pt x="984" y="1500"/>
                  </a:lnTo>
                  <a:lnTo>
                    <a:pt x="990" y="1512"/>
                  </a:lnTo>
                  <a:lnTo>
                    <a:pt x="990" y="1554"/>
                  </a:lnTo>
                  <a:lnTo>
                    <a:pt x="984" y="1566"/>
                  </a:lnTo>
                  <a:lnTo>
                    <a:pt x="984" y="1578"/>
                  </a:lnTo>
                  <a:lnTo>
                    <a:pt x="1014" y="1608"/>
                  </a:lnTo>
                  <a:lnTo>
                    <a:pt x="1026" y="1614"/>
                  </a:lnTo>
                  <a:lnTo>
                    <a:pt x="1044" y="1626"/>
                  </a:lnTo>
                  <a:lnTo>
                    <a:pt x="1056" y="1626"/>
                  </a:lnTo>
                  <a:lnTo>
                    <a:pt x="1080" y="1614"/>
                  </a:lnTo>
                  <a:lnTo>
                    <a:pt x="1092" y="1602"/>
                  </a:lnTo>
                  <a:lnTo>
                    <a:pt x="1104" y="1578"/>
                  </a:lnTo>
                  <a:lnTo>
                    <a:pt x="1116" y="1566"/>
                  </a:lnTo>
                  <a:lnTo>
                    <a:pt x="1134" y="1566"/>
                  </a:lnTo>
                  <a:lnTo>
                    <a:pt x="1134" y="1560"/>
                  </a:lnTo>
                  <a:lnTo>
                    <a:pt x="1152" y="1566"/>
                  </a:lnTo>
                  <a:lnTo>
                    <a:pt x="1194" y="1566"/>
                  </a:lnTo>
                  <a:lnTo>
                    <a:pt x="1200" y="1578"/>
                  </a:lnTo>
                  <a:lnTo>
                    <a:pt x="1206" y="1584"/>
                  </a:lnTo>
                  <a:lnTo>
                    <a:pt x="1212" y="1596"/>
                  </a:lnTo>
                  <a:lnTo>
                    <a:pt x="1224" y="1608"/>
                  </a:lnTo>
                  <a:lnTo>
                    <a:pt x="1230" y="1620"/>
                  </a:lnTo>
                  <a:lnTo>
                    <a:pt x="1242" y="1632"/>
                  </a:lnTo>
                  <a:lnTo>
                    <a:pt x="1242" y="1656"/>
                  </a:lnTo>
                  <a:lnTo>
                    <a:pt x="1236" y="1668"/>
                  </a:lnTo>
                  <a:lnTo>
                    <a:pt x="1236" y="1680"/>
                  </a:lnTo>
                  <a:lnTo>
                    <a:pt x="1242" y="1692"/>
                  </a:lnTo>
                  <a:lnTo>
                    <a:pt x="1254" y="1698"/>
                  </a:lnTo>
                  <a:lnTo>
                    <a:pt x="1254" y="1722"/>
                  </a:lnTo>
                  <a:lnTo>
                    <a:pt x="1260" y="1728"/>
                  </a:lnTo>
                  <a:lnTo>
                    <a:pt x="1272" y="1734"/>
                  </a:lnTo>
                  <a:lnTo>
                    <a:pt x="1284" y="1746"/>
                  </a:lnTo>
                  <a:lnTo>
                    <a:pt x="1284" y="1752"/>
                  </a:lnTo>
                  <a:lnTo>
                    <a:pt x="1278" y="1758"/>
                  </a:lnTo>
                  <a:lnTo>
                    <a:pt x="1272" y="1758"/>
                  </a:lnTo>
                  <a:lnTo>
                    <a:pt x="1272" y="1794"/>
                  </a:lnTo>
                  <a:lnTo>
                    <a:pt x="1284" y="1806"/>
                  </a:lnTo>
                  <a:lnTo>
                    <a:pt x="1284" y="1836"/>
                  </a:lnTo>
                  <a:lnTo>
                    <a:pt x="1296" y="1848"/>
                  </a:lnTo>
                  <a:lnTo>
                    <a:pt x="1314" y="1854"/>
                  </a:lnTo>
                  <a:lnTo>
                    <a:pt x="1326" y="1854"/>
                  </a:lnTo>
                  <a:lnTo>
                    <a:pt x="1338" y="1866"/>
                  </a:lnTo>
                  <a:lnTo>
                    <a:pt x="1380" y="1866"/>
                  </a:lnTo>
                  <a:lnTo>
                    <a:pt x="1380" y="1872"/>
                  </a:lnTo>
                  <a:lnTo>
                    <a:pt x="1386" y="1884"/>
                  </a:lnTo>
                  <a:lnTo>
                    <a:pt x="1410" y="1884"/>
                  </a:lnTo>
                  <a:lnTo>
                    <a:pt x="1410" y="1878"/>
                  </a:lnTo>
                  <a:lnTo>
                    <a:pt x="1398" y="1806"/>
                  </a:lnTo>
                  <a:lnTo>
                    <a:pt x="1416" y="1788"/>
                  </a:lnTo>
                  <a:lnTo>
                    <a:pt x="1398" y="1776"/>
                  </a:lnTo>
                  <a:lnTo>
                    <a:pt x="1398" y="1758"/>
                  </a:lnTo>
                  <a:lnTo>
                    <a:pt x="1404" y="1764"/>
                  </a:lnTo>
                  <a:lnTo>
                    <a:pt x="1422" y="1764"/>
                  </a:lnTo>
                  <a:lnTo>
                    <a:pt x="1428" y="1758"/>
                  </a:lnTo>
                  <a:lnTo>
                    <a:pt x="1428" y="1728"/>
                  </a:lnTo>
                  <a:lnTo>
                    <a:pt x="1452" y="1722"/>
                  </a:lnTo>
                  <a:lnTo>
                    <a:pt x="1458" y="1698"/>
                  </a:lnTo>
                  <a:lnTo>
                    <a:pt x="1476" y="1704"/>
                  </a:lnTo>
                  <a:lnTo>
                    <a:pt x="1494" y="1692"/>
                  </a:lnTo>
                  <a:lnTo>
                    <a:pt x="1488" y="1668"/>
                  </a:lnTo>
                  <a:lnTo>
                    <a:pt x="1500" y="1680"/>
                  </a:lnTo>
                  <a:lnTo>
                    <a:pt x="1500" y="1668"/>
                  </a:lnTo>
                  <a:lnTo>
                    <a:pt x="1506" y="1656"/>
                  </a:lnTo>
                  <a:lnTo>
                    <a:pt x="1512" y="1650"/>
                  </a:lnTo>
                  <a:lnTo>
                    <a:pt x="1518" y="1650"/>
                  </a:lnTo>
                  <a:lnTo>
                    <a:pt x="1524" y="1656"/>
                  </a:lnTo>
                  <a:lnTo>
                    <a:pt x="1524" y="1668"/>
                  </a:lnTo>
                  <a:lnTo>
                    <a:pt x="1542" y="1668"/>
                  </a:lnTo>
                  <a:lnTo>
                    <a:pt x="1554" y="1662"/>
                  </a:lnTo>
                  <a:lnTo>
                    <a:pt x="1572" y="1656"/>
                  </a:lnTo>
                  <a:lnTo>
                    <a:pt x="1596" y="1644"/>
                  </a:lnTo>
                  <a:lnTo>
                    <a:pt x="1602" y="1638"/>
                  </a:lnTo>
                  <a:lnTo>
                    <a:pt x="1608" y="1626"/>
                  </a:lnTo>
                  <a:lnTo>
                    <a:pt x="1620" y="1620"/>
                  </a:lnTo>
                  <a:lnTo>
                    <a:pt x="1626" y="1608"/>
                  </a:lnTo>
                  <a:lnTo>
                    <a:pt x="1632" y="1602"/>
                  </a:lnTo>
                  <a:lnTo>
                    <a:pt x="1632" y="1590"/>
                  </a:lnTo>
                  <a:lnTo>
                    <a:pt x="1626" y="1584"/>
                  </a:lnTo>
                  <a:lnTo>
                    <a:pt x="1626" y="1566"/>
                  </a:lnTo>
                  <a:lnTo>
                    <a:pt x="1632" y="1566"/>
                  </a:lnTo>
                  <a:lnTo>
                    <a:pt x="1656" y="1578"/>
                  </a:lnTo>
                  <a:lnTo>
                    <a:pt x="1662" y="1584"/>
                  </a:lnTo>
                  <a:lnTo>
                    <a:pt x="1674" y="1590"/>
                  </a:lnTo>
                  <a:lnTo>
                    <a:pt x="1686" y="1590"/>
                  </a:lnTo>
                  <a:lnTo>
                    <a:pt x="1692" y="1584"/>
                  </a:lnTo>
                  <a:lnTo>
                    <a:pt x="1710" y="1548"/>
                  </a:lnTo>
                  <a:lnTo>
                    <a:pt x="1716" y="1548"/>
                  </a:lnTo>
                  <a:lnTo>
                    <a:pt x="1734" y="1566"/>
                  </a:lnTo>
                  <a:lnTo>
                    <a:pt x="1746" y="1566"/>
                  </a:lnTo>
                  <a:lnTo>
                    <a:pt x="1752" y="1560"/>
                  </a:lnTo>
                  <a:lnTo>
                    <a:pt x="1758" y="1548"/>
                  </a:lnTo>
                  <a:lnTo>
                    <a:pt x="1764" y="1542"/>
                  </a:lnTo>
                  <a:lnTo>
                    <a:pt x="1770" y="1554"/>
                  </a:lnTo>
                  <a:lnTo>
                    <a:pt x="1776" y="1560"/>
                  </a:lnTo>
                  <a:lnTo>
                    <a:pt x="1782" y="1572"/>
                  </a:lnTo>
                  <a:lnTo>
                    <a:pt x="1794" y="1578"/>
                  </a:lnTo>
                  <a:lnTo>
                    <a:pt x="1800" y="1584"/>
                  </a:lnTo>
                  <a:lnTo>
                    <a:pt x="1818" y="1584"/>
                  </a:lnTo>
                  <a:lnTo>
                    <a:pt x="1824" y="1578"/>
                  </a:lnTo>
                  <a:lnTo>
                    <a:pt x="1830" y="1566"/>
                  </a:lnTo>
                  <a:lnTo>
                    <a:pt x="1842" y="1554"/>
                  </a:lnTo>
                  <a:lnTo>
                    <a:pt x="1848" y="1554"/>
                  </a:lnTo>
                  <a:lnTo>
                    <a:pt x="1860" y="1560"/>
                  </a:lnTo>
                  <a:lnTo>
                    <a:pt x="1872" y="1572"/>
                  </a:lnTo>
                  <a:lnTo>
                    <a:pt x="1872" y="1584"/>
                  </a:lnTo>
                  <a:lnTo>
                    <a:pt x="1878" y="1596"/>
                  </a:lnTo>
                  <a:lnTo>
                    <a:pt x="1878" y="1614"/>
                  </a:lnTo>
                  <a:lnTo>
                    <a:pt x="1914" y="1614"/>
                  </a:lnTo>
                  <a:lnTo>
                    <a:pt x="1920" y="1620"/>
                  </a:lnTo>
                  <a:lnTo>
                    <a:pt x="1926" y="1620"/>
                  </a:lnTo>
                  <a:lnTo>
                    <a:pt x="1926" y="1608"/>
                  </a:lnTo>
                  <a:lnTo>
                    <a:pt x="1932" y="1602"/>
                  </a:lnTo>
                  <a:lnTo>
                    <a:pt x="1932" y="1608"/>
                  </a:lnTo>
                  <a:lnTo>
                    <a:pt x="1956" y="1632"/>
                  </a:lnTo>
                  <a:lnTo>
                    <a:pt x="1962" y="1626"/>
                  </a:lnTo>
                  <a:lnTo>
                    <a:pt x="1968" y="1614"/>
                  </a:lnTo>
                  <a:lnTo>
                    <a:pt x="1968" y="1596"/>
                  </a:lnTo>
                  <a:lnTo>
                    <a:pt x="1962" y="1584"/>
                  </a:lnTo>
                  <a:lnTo>
                    <a:pt x="1980" y="1590"/>
                  </a:lnTo>
                  <a:lnTo>
                    <a:pt x="1992" y="1608"/>
                  </a:lnTo>
                  <a:lnTo>
                    <a:pt x="2004" y="1614"/>
                  </a:lnTo>
                  <a:lnTo>
                    <a:pt x="2004" y="1626"/>
                  </a:lnTo>
                  <a:lnTo>
                    <a:pt x="2010" y="1626"/>
                  </a:lnTo>
                  <a:lnTo>
                    <a:pt x="2016" y="1632"/>
                  </a:lnTo>
                  <a:lnTo>
                    <a:pt x="2028" y="1632"/>
                  </a:lnTo>
                  <a:lnTo>
                    <a:pt x="2034" y="1626"/>
                  </a:lnTo>
                  <a:lnTo>
                    <a:pt x="2034" y="1620"/>
                  </a:lnTo>
                  <a:lnTo>
                    <a:pt x="2028" y="1608"/>
                  </a:lnTo>
                  <a:lnTo>
                    <a:pt x="2022" y="1602"/>
                  </a:lnTo>
                  <a:lnTo>
                    <a:pt x="2010" y="1596"/>
                  </a:lnTo>
                  <a:lnTo>
                    <a:pt x="2004" y="1590"/>
                  </a:lnTo>
                  <a:lnTo>
                    <a:pt x="1998" y="1578"/>
                  </a:lnTo>
                  <a:lnTo>
                    <a:pt x="2010" y="1578"/>
                  </a:lnTo>
                  <a:lnTo>
                    <a:pt x="2022" y="1566"/>
                  </a:lnTo>
                  <a:lnTo>
                    <a:pt x="2022" y="1554"/>
                  </a:lnTo>
                  <a:lnTo>
                    <a:pt x="2016" y="1548"/>
                  </a:lnTo>
                  <a:lnTo>
                    <a:pt x="1968" y="1548"/>
                  </a:lnTo>
                  <a:lnTo>
                    <a:pt x="1962" y="1542"/>
                  </a:lnTo>
                  <a:lnTo>
                    <a:pt x="1962" y="1530"/>
                  </a:lnTo>
                  <a:lnTo>
                    <a:pt x="1968" y="1524"/>
                  </a:lnTo>
                  <a:lnTo>
                    <a:pt x="1986" y="1524"/>
                  </a:lnTo>
                  <a:lnTo>
                    <a:pt x="1998" y="1530"/>
                  </a:lnTo>
                  <a:lnTo>
                    <a:pt x="2004" y="1530"/>
                  </a:lnTo>
                  <a:lnTo>
                    <a:pt x="2016" y="1536"/>
                  </a:lnTo>
                  <a:lnTo>
                    <a:pt x="2028" y="1536"/>
                  </a:lnTo>
                  <a:lnTo>
                    <a:pt x="2064" y="1518"/>
                  </a:lnTo>
                  <a:lnTo>
                    <a:pt x="2070" y="1512"/>
                  </a:lnTo>
                  <a:lnTo>
                    <a:pt x="2082" y="1512"/>
                  </a:lnTo>
                  <a:lnTo>
                    <a:pt x="2082" y="1518"/>
                  </a:lnTo>
                  <a:lnTo>
                    <a:pt x="2106" y="1518"/>
                  </a:lnTo>
                  <a:lnTo>
                    <a:pt x="2118" y="1512"/>
                  </a:lnTo>
                  <a:lnTo>
                    <a:pt x="2124" y="1512"/>
                  </a:lnTo>
                  <a:lnTo>
                    <a:pt x="2130" y="1506"/>
                  </a:lnTo>
                  <a:lnTo>
                    <a:pt x="2130" y="1500"/>
                  </a:lnTo>
                  <a:lnTo>
                    <a:pt x="2136" y="1488"/>
                  </a:lnTo>
                  <a:lnTo>
                    <a:pt x="2136" y="1482"/>
                  </a:lnTo>
                  <a:lnTo>
                    <a:pt x="2142" y="1482"/>
                  </a:lnTo>
                  <a:lnTo>
                    <a:pt x="2142" y="1488"/>
                  </a:lnTo>
                  <a:lnTo>
                    <a:pt x="2148" y="1500"/>
                  </a:lnTo>
                  <a:lnTo>
                    <a:pt x="2148" y="1524"/>
                  </a:lnTo>
                  <a:lnTo>
                    <a:pt x="2154" y="1524"/>
                  </a:lnTo>
                  <a:lnTo>
                    <a:pt x="2160" y="1518"/>
                  </a:lnTo>
                  <a:lnTo>
                    <a:pt x="2172" y="1512"/>
                  </a:lnTo>
                  <a:lnTo>
                    <a:pt x="2190" y="1512"/>
                  </a:lnTo>
                  <a:lnTo>
                    <a:pt x="2202" y="1506"/>
                  </a:lnTo>
                  <a:lnTo>
                    <a:pt x="2214" y="1506"/>
                  </a:lnTo>
                  <a:lnTo>
                    <a:pt x="2226" y="1512"/>
                  </a:lnTo>
                  <a:lnTo>
                    <a:pt x="2232" y="1524"/>
                  </a:lnTo>
                  <a:lnTo>
                    <a:pt x="2232" y="1506"/>
                  </a:lnTo>
                  <a:lnTo>
                    <a:pt x="2244" y="1506"/>
                  </a:lnTo>
                  <a:lnTo>
                    <a:pt x="2256" y="1518"/>
                  </a:lnTo>
                  <a:lnTo>
                    <a:pt x="2256" y="1530"/>
                  </a:lnTo>
                  <a:lnTo>
                    <a:pt x="2286" y="1524"/>
                  </a:lnTo>
                  <a:lnTo>
                    <a:pt x="2280" y="1536"/>
                  </a:lnTo>
                  <a:lnTo>
                    <a:pt x="2280" y="1548"/>
                  </a:lnTo>
                  <a:lnTo>
                    <a:pt x="2286" y="1554"/>
                  </a:lnTo>
                  <a:lnTo>
                    <a:pt x="2286" y="1566"/>
                  </a:lnTo>
                  <a:lnTo>
                    <a:pt x="2298" y="1578"/>
                  </a:lnTo>
                  <a:lnTo>
                    <a:pt x="2310" y="1578"/>
                  </a:lnTo>
                  <a:lnTo>
                    <a:pt x="2328" y="1572"/>
                  </a:lnTo>
                  <a:lnTo>
                    <a:pt x="2352" y="1548"/>
                  </a:lnTo>
                  <a:lnTo>
                    <a:pt x="2370" y="1542"/>
                  </a:lnTo>
                  <a:lnTo>
                    <a:pt x="2382" y="1542"/>
                  </a:lnTo>
                  <a:lnTo>
                    <a:pt x="2394" y="1548"/>
                  </a:lnTo>
                  <a:lnTo>
                    <a:pt x="2400" y="1554"/>
                  </a:lnTo>
                  <a:lnTo>
                    <a:pt x="2418" y="1590"/>
                  </a:lnTo>
                  <a:lnTo>
                    <a:pt x="2418" y="1602"/>
                  </a:lnTo>
                  <a:lnTo>
                    <a:pt x="2424" y="1608"/>
                  </a:lnTo>
                  <a:lnTo>
                    <a:pt x="2436" y="1614"/>
                  </a:lnTo>
                  <a:lnTo>
                    <a:pt x="2466" y="1614"/>
                  </a:lnTo>
                  <a:lnTo>
                    <a:pt x="2460" y="1656"/>
                  </a:lnTo>
                  <a:lnTo>
                    <a:pt x="2460" y="1662"/>
                  </a:lnTo>
                  <a:lnTo>
                    <a:pt x="2454" y="1668"/>
                  </a:lnTo>
                  <a:lnTo>
                    <a:pt x="2436" y="1704"/>
                  </a:lnTo>
                  <a:lnTo>
                    <a:pt x="2436" y="1710"/>
                  </a:lnTo>
                  <a:lnTo>
                    <a:pt x="2448" y="1722"/>
                  </a:lnTo>
                  <a:lnTo>
                    <a:pt x="2454" y="1722"/>
                  </a:lnTo>
                  <a:lnTo>
                    <a:pt x="2460" y="1734"/>
                  </a:lnTo>
                  <a:lnTo>
                    <a:pt x="2436" y="1758"/>
                  </a:lnTo>
                  <a:lnTo>
                    <a:pt x="2454" y="1806"/>
                  </a:lnTo>
                  <a:lnTo>
                    <a:pt x="2472" y="1788"/>
                  </a:lnTo>
                  <a:lnTo>
                    <a:pt x="2478" y="1788"/>
                  </a:lnTo>
                  <a:lnTo>
                    <a:pt x="2478" y="1794"/>
                  </a:lnTo>
                  <a:lnTo>
                    <a:pt x="2472" y="1800"/>
                  </a:lnTo>
                  <a:lnTo>
                    <a:pt x="2466" y="1812"/>
                  </a:lnTo>
                  <a:lnTo>
                    <a:pt x="2466" y="1818"/>
                  </a:lnTo>
                  <a:lnTo>
                    <a:pt x="2460" y="1830"/>
                  </a:lnTo>
                  <a:lnTo>
                    <a:pt x="2478" y="1830"/>
                  </a:lnTo>
                  <a:lnTo>
                    <a:pt x="2478" y="1878"/>
                  </a:lnTo>
                  <a:lnTo>
                    <a:pt x="2496" y="1878"/>
                  </a:lnTo>
                  <a:lnTo>
                    <a:pt x="2502" y="1884"/>
                  </a:lnTo>
                  <a:lnTo>
                    <a:pt x="2508" y="1884"/>
                  </a:lnTo>
                  <a:lnTo>
                    <a:pt x="2508" y="1896"/>
                  </a:lnTo>
                  <a:lnTo>
                    <a:pt x="2502" y="1908"/>
                  </a:lnTo>
                  <a:lnTo>
                    <a:pt x="2502" y="1920"/>
                  </a:lnTo>
                  <a:lnTo>
                    <a:pt x="2526" y="1944"/>
                  </a:lnTo>
                  <a:lnTo>
                    <a:pt x="2532" y="1944"/>
                  </a:lnTo>
                  <a:lnTo>
                    <a:pt x="2538" y="1938"/>
                  </a:lnTo>
                  <a:lnTo>
                    <a:pt x="2550" y="1932"/>
                  </a:lnTo>
                  <a:lnTo>
                    <a:pt x="2556" y="1932"/>
                  </a:lnTo>
                  <a:lnTo>
                    <a:pt x="2562" y="1926"/>
                  </a:lnTo>
                  <a:lnTo>
                    <a:pt x="2568" y="1914"/>
                  </a:lnTo>
                  <a:lnTo>
                    <a:pt x="2568" y="1896"/>
                  </a:lnTo>
                  <a:lnTo>
                    <a:pt x="2586" y="1896"/>
                  </a:lnTo>
                  <a:lnTo>
                    <a:pt x="2586" y="1872"/>
                  </a:lnTo>
                  <a:lnTo>
                    <a:pt x="2604" y="1836"/>
                  </a:lnTo>
                  <a:lnTo>
                    <a:pt x="2604" y="1818"/>
                  </a:lnTo>
                  <a:lnTo>
                    <a:pt x="2610" y="1806"/>
                  </a:lnTo>
                  <a:lnTo>
                    <a:pt x="2610" y="1794"/>
                  </a:lnTo>
                  <a:lnTo>
                    <a:pt x="2604" y="1782"/>
                  </a:lnTo>
                  <a:lnTo>
                    <a:pt x="2604" y="1770"/>
                  </a:lnTo>
                  <a:lnTo>
                    <a:pt x="2598" y="1752"/>
                  </a:lnTo>
                  <a:lnTo>
                    <a:pt x="2592" y="1740"/>
                  </a:lnTo>
                  <a:lnTo>
                    <a:pt x="2586" y="1722"/>
                  </a:lnTo>
                  <a:lnTo>
                    <a:pt x="2586" y="1704"/>
                  </a:lnTo>
                  <a:lnTo>
                    <a:pt x="2592" y="1686"/>
                  </a:lnTo>
                  <a:lnTo>
                    <a:pt x="2598" y="1674"/>
                  </a:lnTo>
                  <a:lnTo>
                    <a:pt x="2598" y="1644"/>
                  </a:lnTo>
                  <a:lnTo>
                    <a:pt x="2592" y="1626"/>
                  </a:lnTo>
                  <a:lnTo>
                    <a:pt x="2586" y="1614"/>
                  </a:lnTo>
                  <a:lnTo>
                    <a:pt x="2580" y="1596"/>
                  </a:lnTo>
                  <a:lnTo>
                    <a:pt x="2574" y="1584"/>
                  </a:lnTo>
                  <a:lnTo>
                    <a:pt x="2574" y="1518"/>
                  </a:lnTo>
                  <a:lnTo>
                    <a:pt x="2580" y="1488"/>
                  </a:lnTo>
                  <a:lnTo>
                    <a:pt x="2586" y="1470"/>
                  </a:lnTo>
                  <a:lnTo>
                    <a:pt x="2598" y="1452"/>
                  </a:lnTo>
                  <a:lnTo>
                    <a:pt x="2604" y="1440"/>
                  </a:lnTo>
                  <a:lnTo>
                    <a:pt x="2610" y="1422"/>
                  </a:lnTo>
                  <a:lnTo>
                    <a:pt x="2616" y="1416"/>
                  </a:lnTo>
                  <a:lnTo>
                    <a:pt x="2616" y="1410"/>
                  </a:lnTo>
                  <a:lnTo>
                    <a:pt x="2628" y="1398"/>
                  </a:lnTo>
                  <a:lnTo>
                    <a:pt x="2652" y="1380"/>
                  </a:lnTo>
                  <a:lnTo>
                    <a:pt x="2658" y="1356"/>
                  </a:lnTo>
                  <a:lnTo>
                    <a:pt x="2670" y="1368"/>
                  </a:lnTo>
                  <a:lnTo>
                    <a:pt x="2676" y="1344"/>
                  </a:lnTo>
                  <a:lnTo>
                    <a:pt x="2730" y="1344"/>
                  </a:lnTo>
                  <a:lnTo>
                    <a:pt x="2730" y="1314"/>
                  </a:lnTo>
                  <a:lnTo>
                    <a:pt x="2748" y="1320"/>
                  </a:lnTo>
                  <a:lnTo>
                    <a:pt x="2754" y="1308"/>
                  </a:lnTo>
                  <a:lnTo>
                    <a:pt x="2772" y="1308"/>
                  </a:lnTo>
                  <a:lnTo>
                    <a:pt x="2796" y="1278"/>
                  </a:lnTo>
                  <a:lnTo>
                    <a:pt x="2796" y="1272"/>
                  </a:lnTo>
                  <a:lnTo>
                    <a:pt x="2802" y="1266"/>
                  </a:lnTo>
                  <a:lnTo>
                    <a:pt x="2814" y="1242"/>
                  </a:lnTo>
                  <a:lnTo>
                    <a:pt x="2832" y="1236"/>
                  </a:lnTo>
                  <a:lnTo>
                    <a:pt x="2862" y="1236"/>
                  </a:lnTo>
                  <a:lnTo>
                    <a:pt x="2874" y="1242"/>
                  </a:lnTo>
                  <a:lnTo>
                    <a:pt x="2886" y="1242"/>
                  </a:lnTo>
                  <a:lnTo>
                    <a:pt x="2892" y="1236"/>
                  </a:lnTo>
                  <a:lnTo>
                    <a:pt x="2904" y="1212"/>
                  </a:lnTo>
                  <a:lnTo>
                    <a:pt x="2910" y="1206"/>
                  </a:lnTo>
                  <a:lnTo>
                    <a:pt x="2916" y="1194"/>
                  </a:lnTo>
                  <a:lnTo>
                    <a:pt x="2928" y="1200"/>
                  </a:lnTo>
                  <a:lnTo>
                    <a:pt x="2934" y="1176"/>
                  </a:lnTo>
                  <a:lnTo>
                    <a:pt x="3018" y="1170"/>
                  </a:lnTo>
                  <a:lnTo>
                    <a:pt x="3024" y="1146"/>
                  </a:lnTo>
                  <a:lnTo>
                    <a:pt x="2982" y="1152"/>
                  </a:lnTo>
                  <a:lnTo>
                    <a:pt x="2988" y="1146"/>
                  </a:lnTo>
                  <a:lnTo>
                    <a:pt x="3000" y="1140"/>
                  </a:lnTo>
                  <a:lnTo>
                    <a:pt x="3006" y="1140"/>
                  </a:lnTo>
                  <a:lnTo>
                    <a:pt x="3006" y="1134"/>
                  </a:lnTo>
                  <a:lnTo>
                    <a:pt x="3000" y="1128"/>
                  </a:lnTo>
                  <a:lnTo>
                    <a:pt x="2994" y="1116"/>
                  </a:lnTo>
                  <a:lnTo>
                    <a:pt x="2988" y="1110"/>
                  </a:lnTo>
                  <a:lnTo>
                    <a:pt x="3024" y="1104"/>
                  </a:lnTo>
                  <a:lnTo>
                    <a:pt x="3048" y="1116"/>
                  </a:lnTo>
                  <a:lnTo>
                    <a:pt x="3078" y="1080"/>
                  </a:lnTo>
                  <a:lnTo>
                    <a:pt x="3024" y="1074"/>
                  </a:lnTo>
                  <a:lnTo>
                    <a:pt x="3024" y="1050"/>
                  </a:lnTo>
                  <a:lnTo>
                    <a:pt x="3036" y="1062"/>
                  </a:lnTo>
                  <a:lnTo>
                    <a:pt x="3078" y="1050"/>
                  </a:lnTo>
                  <a:lnTo>
                    <a:pt x="3084" y="990"/>
                  </a:lnTo>
                  <a:lnTo>
                    <a:pt x="3054" y="1002"/>
                  </a:lnTo>
                  <a:lnTo>
                    <a:pt x="3048" y="972"/>
                  </a:lnTo>
                  <a:lnTo>
                    <a:pt x="3024" y="960"/>
                  </a:lnTo>
                  <a:lnTo>
                    <a:pt x="3072" y="978"/>
                  </a:lnTo>
                  <a:lnTo>
                    <a:pt x="3078" y="972"/>
                  </a:lnTo>
                  <a:lnTo>
                    <a:pt x="3060" y="954"/>
                  </a:lnTo>
                  <a:lnTo>
                    <a:pt x="3090" y="954"/>
                  </a:lnTo>
                  <a:lnTo>
                    <a:pt x="3084" y="948"/>
                  </a:lnTo>
                  <a:lnTo>
                    <a:pt x="3078" y="936"/>
                  </a:lnTo>
                  <a:lnTo>
                    <a:pt x="3060" y="918"/>
                  </a:lnTo>
                  <a:lnTo>
                    <a:pt x="3054" y="906"/>
                  </a:lnTo>
                  <a:lnTo>
                    <a:pt x="3054" y="894"/>
                  </a:lnTo>
                  <a:lnTo>
                    <a:pt x="3060" y="888"/>
                  </a:lnTo>
                  <a:lnTo>
                    <a:pt x="3042" y="870"/>
                  </a:lnTo>
                  <a:lnTo>
                    <a:pt x="3042" y="864"/>
                  </a:lnTo>
                  <a:lnTo>
                    <a:pt x="3048" y="864"/>
                  </a:lnTo>
                  <a:lnTo>
                    <a:pt x="3066" y="846"/>
                  </a:lnTo>
                  <a:lnTo>
                    <a:pt x="3072" y="846"/>
                  </a:lnTo>
                  <a:lnTo>
                    <a:pt x="3066" y="870"/>
                  </a:lnTo>
                  <a:lnTo>
                    <a:pt x="3096" y="894"/>
                  </a:lnTo>
                  <a:lnTo>
                    <a:pt x="3096" y="888"/>
                  </a:lnTo>
                  <a:lnTo>
                    <a:pt x="3102" y="882"/>
                  </a:lnTo>
                  <a:lnTo>
                    <a:pt x="3102" y="864"/>
                  </a:lnTo>
                  <a:lnTo>
                    <a:pt x="3108" y="852"/>
                  </a:lnTo>
                  <a:lnTo>
                    <a:pt x="3108" y="834"/>
                  </a:lnTo>
                  <a:lnTo>
                    <a:pt x="3114" y="822"/>
                  </a:lnTo>
                  <a:lnTo>
                    <a:pt x="3144" y="792"/>
                  </a:lnTo>
                  <a:lnTo>
                    <a:pt x="3156" y="786"/>
                  </a:lnTo>
                  <a:lnTo>
                    <a:pt x="3162" y="786"/>
                  </a:lnTo>
                  <a:lnTo>
                    <a:pt x="3162" y="792"/>
                  </a:lnTo>
                  <a:lnTo>
                    <a:pt x="3150" y="816"/>
                  </a:lnTo>
                  <a:lnTo>
                    <a:pt x="3132" y="834"/>
                  </a:lnTo>
                  <a:lnTo>
                    <a:pt x="3126" y="846"/>
                  </a:lnTo>
                  <a:lnTo>
                    <a:pt x="3120" y="882"/>
                  </a:lnTo>
                  <a:lnTo>
                    <a:pt x="3138" y="882"/>
                  </a:lnTo>
                  <a:lnTo>
                    <a:pt x="3138" y="894"/>
                  </a:lnTo>
                  <a:lnTo>
                    <a:pt x="3132" y="906"/>
                  </a:lnTo>
                  <a:lnTo>
                    <a:pt x="3132" y="918"/>
                  </a:lnTo>
                  <a:lnTo>
                    <a:pt x="3114" y="936"/>
                  </a:lnTo>
                  <a:lnTo>
                    <a:pt x="3102" y="960"/>
                  </a:lnTo>
                  <a:lnTo>
                    <a:pt x="3102" y="978"/>
                  </a:lnTo>
                  <a:lnTo>
                    <a:pt x="3126" y="954"/>
                  </a:lnTo>
                  <a:lnTo>
                    <a:pt x="3132" y="942"/>
                  </a:lnTo>
                  <a:lnTo>
                    <a:pt x="3144" y="930"/>
                  </a:lnTo>
                  <a:lnTo>
                    <a:pt x="3168" y="918"/>
                  </a:lnTo>
                  <a:lnTo>
                    <a:pt x="3180" y="906"/>
                  </a:lnTo>
                  <a:lnTo>
                    <a:pt x="3192" y="882"/>
                  </a:lnTo>
                  <a:lnTo>
                    <a:pt x="3192" y="798"/>
                  </a:lnTo>
                  <a:lnTo>
                    <a:pt x="3198" y="780"/>
                  </a:lnTo>
                  <a:lnTo>
                    <a:pt x="3198" y="768"/>
                  </a:lnTo>
                  <a:lnTo>
                    <a:pt x="3204" y="756"/>
                  </a:lnTo>
                  <a:lnTo>
                    <a:pt x="3210" y="756"/>
                  </a:lnTo>
                  <a:lnTo>
                    <a:pt x="3210" y="768"/>
                  </a:lnTo>
                  <a:lnTo>
                    <a:pt x="3204" y="780"/>
                  </a:lnTo>
                  <a:lnTo>
                    <a:pt x="3204" y="798"/>
                  </a:lnTo>
                  <a:lnTo>
                    <a:pt x="3210" y="798"/>
                  </a:lnTo>
                  <a:lnTo>
                    <a:pt x="3216" y="804"/>
                  </a:lnTo>
                  <a:lnTo>
                    <a:pt x="3216" y="840"/>
                  </a:lnTo>
                  <a:lnTo>
                    <a:pt x="3234" y="822"/>
                  </a:lnTo>
                  <a:lnTo>
                    <a:pt x="3240" y="810"/>
                  </a:lnTo>
                  <a:lnTo>
                    <a:pt x="3288" y="762"/>
                  </a:lnTo>
                  <a:lnTo>
                    <a:pt x="3300" y="756"/>
                  </a:lnTo>
                  <a:lnTo>
                    <a:pt x="3324" y="732"/>
                  </a:lnTo>
                  <a:lnTo>
                    <a:pt x="3324" y="726"/>
                  </a:lnTo>
                  <a:lnTo>
                    <a:pt x="3318" y="720"/>
                  </a:lnTo>
                  <a:lnTo>
                    <a:pt x="3312" y="720"/>
                  </a:lnTo>
                  <a:lnTo>
                    <a:pt x="3306" y="714"/>
                  </a:lnTo>
                  <a:lnTo>
                    <a:pt x="3306" y="702"/>
                  </a:lnTo>
                  <a:lnTo>
                    <a:pt x="3312" y="696"/>
                  </a:lnTo>
                  <a:lnTo>
                    <a:pt x="3324" y="696"/>
                  </a:lnTo>
                  <a:lnTo>
                    <a:pt x="3330" y="702"/>
                  </a:lnTo>
                  <a:lnTo>
                    <a:pt x="3360" y="702"/>
                  </a:lnTo>
                  <a:lnTo>
                    <a:pt x="3390" y="696"/>
                  </a:lnTo>
                  <a:lnTo>
                    <a:pt x="3450" y="672"/>
                  </a:lnTo>
                  <a:lnTo>
                    <a:pt x="3462" y="666"/>
                  </a:lnTo>
                  <a:lnTo>
                    <a:pt x="3444" y="660"/>
                  </a:lnTo>
                  <a:lnTo>
                    <a:pt x="3438" y="660"/>
                  </a:lnTo>
                  <a:lnTo>
                    <a:pt x="3432" y="666"/>
                  </a:lnTo>
                  <a:lnTo>
                    <a:pt x="3414" y="672"/>
                  </a:lnTo>
                  <a:lnTo>
                    <a:pt x="3402" y="672"/>
                  </a:lnTo>
                  <a:lnTo>
                    <a:pt x="3390" y="678"/>
                  </a:lnTo>
                  <a:lnTo>
                    <a:pt x="3372" y="678"/>
                  </a:lnTo>
                  <a:lnTo>
                    <a:pt x="3360" y="684"/>
                  </a:lnTo>
                  <a:lnTo>
                    <a:pt x="3348" y="684"/>
                  </a:lnTo>
                  <a:lnTo>
                    <a:pt x="3342" y="678"/>
                  </a:lnTo>
                  <a:lnTo>
                    <a:pt x="3342" y="672"/>
                  </a:lnTo>
                  <a:lnTo>
                    <a:pt x="3348" y="666"/>
                  </a:lnTo>
                  <a:lnTo>
                    <a:pt x="3354" y="654"/>
                  </a:lnTo>
                  <a:lnTo>
                    <a:pt x="3366" y="654"/>
                  </a:lnTo>
                  <a:lnTo>
                    <a:pt x="3378" y="648"/>
                  </a:lnTo>
                  <a:lnTo>
                    <a:pt x="3402" y="648"/>
                  </a:lnTo>
                  <a:lnTo>
                    <a:pt x="3492" y="642"/>
                  </a:lnTo>
                  <a:lnTo>
                    <a:pt x="3534" y="606"/>
                  </a:lnTo>
                  <a:lnTo>
                    <a:pt x="3546" y="618"/>
                  </a:lnTo>
                  <a:lnTo>
                    <a:pt x="3570" y="606"/>
                  </a:lnTo>
                  <a:lnTo>
                    <a:pt x="3570" y="642"/>
                  </a:lnTo>
                  <a:lnTo>
                    <a:pt x="3600" y="618"/>
                  </a:lnTo>
                  <a:lnTo>
                    <a:pt x="3624" y="612"/>
                  </a:lnTo>
                  <a:lnTo>
                    <a:pt x="3630" y="582"/>
                  </a:lnTo>
                  <a:lnTo>
                    <a:pt x="3618" y="570"/>
                  </a:lnTo>
                  <a:lnTo>
                    <a:pt x="3612" y="600"/>
                  </a:lnTo>
                  <a:lnTo>
                    <a:pt x="3588" y="600"/>
                  </a:lnTo>
                  <a:lnTo>
                    <a:pt x="3588" y="576"/>
                  </a:lnTo>
                  <a:lnTo>
                    <a:pt x="3570" y="552"/>
                  </a:lnTo>
                  <a:lnTo>
                    <a:pt x="3594" y="540"/>
                  </a:lnTo>
                  <a:lnTo>
                    <a:pt x="3600" y="504"/>
                  </a:lnTo>
                  <a:lnTo>
                    <a:pt x="3612" y="498"/>
                  </a:lnTo>
                  <a:lnTo>
                    <a:pt x="3618" y="486"/>
                  </a:lnTo>
                  <a:lnTo>
                    <a:pt x="3630" y="480"/>
                  </a:lnTo>
                  <a:lnTo>
                    <a:pt x="3636" y="474"/>
                  </a:lnTo>
                  <a:lnTo>
                    <a:pt x="3648" y="468"/>
                  </a:lnTo>
                  <a:lnTo>
                    <a:pt x="3654" y="456"/>
                  </a:lnTo>
                  <a:lnTo>
                    <a:pt x="3654" y="450"/>
                  </a:lnTo>
                  <a:lnTo>
                    <a:pt x="3660" y="444"/>
                  </a:lnTo>
                  <a:lnTo>
                    <a:pt x="3660" y="438"/>
                  </a:lnTo>
                  <a:lnTo>
                    <a:pt x="3690" y="444"/>
                  </a:lnTo>
                  <a:lnTo>
                    <a:pt x="3702" y="426"/>
                  </a:lnTo>
                  <a:lnTo>
                    <a:pt x="3708" y="432"/>
                  </a:lnTo>
                  <a:lnTo>
                    <a:pt x="3720" y="432"/>
                  </a:lnTo>
                  <a:lnTo>
                    <a:pt x="3726" y="426"/>
                  </a:lnTo>
                  <a:lnTo>
                    <a:pt x="3738" y="420"/>
                  </a:lnTo>
                  <a:lnTo>
                    <a:pt x="3744" y="408"/>
                  </a:lnTo>
                  <a:lnTo>
                    <a:pt x="3756" y="402"/>
                  </a:lnTo>
                  <a:lnTo>
                    <a:pt x="3774" y="384"/>
                  </a:lnTo>
                  <a:lnTo>
                    <a:pt x="3774" y="414"/>
                  </a:lnTo>
                  <a:lnTo>
                    <a:pt x="3786" y="408"/>
                  </a:lnTo>
                  <a:lnTo>
                    <a:pt x="3792" y="402"/>
                  </a:lnTo>
                  <a:lnTo>
                    <a:pt x="3828" y="384"/>
                  </a:lnTo>
                  <a:lnTo>
                    <a:pt x="3834" y="378"/>
                  </a:lnTo>
                  <a:lnTo>
                    <a:pt x="3846" y="378"/>
                  </a:lnTo>
                  <a:lnTo>
                    <a:pt x="3858" y="372"/>
                  </a:lnTo>
                  <a:lnTo>
                    <a:pt x="3876" y="372"/>
                  </a:lnTo>
                  <a:lnTo>
                    <a:pt x="3888" y="366"/>
                  </a:lnTo>
                  <a:lnTo>
                    <a:pt x="3900" y="366"/>
                  </a:lnTo>
                  <a:lnTo>
                    <a:pt x="3900" y="330"/>
                  </a:lnTo>
                  <a:lnTo>
                    <a:pt x="3876" y="330"/>
                  </a:lnTo>
                  <a:lnTo>
                    <a:pt x="3876" y="324"/>
                  </a:lnTo>
                  <a:lnTo>
                    <a:pt x="3882" y="312"/>
                  </a:lnTo>
                  <a:lnTo>
                    <a:pt x="3894" y="300"/>
                  </a:lnTo>
                  <a:lnTo>
                    <a:pt x="3888" y="294"/>
                  </a:lnTo>
                  <a:lnTo>
                    <a:pt x="3882" y="294"/>
                  </a:lnTo>
                  <a:lnTo>
                    <a:pt x="3876" y="288"/>
                  </a:lnTo>
                  <a:lnTo>
                    <a:pt x="3876" y="276"/>
                  </a:lnTo>
                  <a:lnTo>
                    <a:pt x="3888" y="252"/>
                  </a:lnTo>
                  <a:lnTo>
                    <a:pt x="3900" y="222"/>
                  </a:lnTo>
                  <a:lnTo>
                    <a:pt x="3912" y="198"/>
                  </a:lnTo>
                  <a:lnTo>
                    <a:pt x="3918" y="174"/>
                  </a:lnTo>
                  <a:lnTo>
                    <a:pt x="3918" y="168"/>
                  </a:lnTo>
                  <a:lnTo>
                    <a:pt x="3912" y="162"/>
                  </a:lnTo>
                  <a:lnTo>
                    <a:pt x="3876" y="162"/>
                  </a:lnTo>
                  <a:lnTo>
                    <a:pt x="3864" y="168"/>
                  </a:lnTo>
                  <a:lnTo>
                    <a:pt x="3858" y="168"/>
                  </a:lnTo>
                  <a:close/>
                  <a:moveTo>
                    <a:pt x="2718" y="366"/>
                  </a:moveTo>
                  <a:lnTo>
                    <a:pt x="2712" y="366"/>
                  </a:lnTo>
                  <a:lnTo>
                    <a:pt x="2712" y="354"/>
                  </a:lnTo>
                  <a:lnTo>
                    <a:pt x="2718" y="348"/>
                  </a:lnTo>
                  <a:lnTo>
                    <a:pt x="2718" y="336"/>
                  </a:lnTo>
                  <a:lnTo>
                    <a:pt x="2712" y="336"/>
                  </a:lnTo>
                  <a:lnTo>
                    <a:pt x="2700" y="342"/>
                  </a:lnTo>
                  <a:lnTo>
                    <a:pt x="2694" y="348"/>
                  </a:lnTo>
                  <a:lnTo>
                    <a:pt x="2682" y="354"/>
                  </a:lnTo>
                  <a:lnTo>
                    <a:pt x="2676" y="372"/>
                  </a:lnTo>
                  <a:lnTo>
                    <a:pt x="2664" y="366"/>
                  </a:lnTo>
                  <a:lnTo>
                    <a:pt x="2664" y="378"/>
                  </a:lnTo>
                  <a:lnTo>
                    <a:pt x="2652" y="402"/>
                  </a:lnTo>
                  <a:lnTo>
                    <a:pt x="2628" y="414"/>
                  </a:lnTo>
                  <a:lnTo>
                    <a:pt x="2628" y="426"/>
                  </a:lnTo>
                  <a:lnTo>
                    <a:pt x="2634" y="432"/>
                  </a:lnTo>
                  <a:lnTo>
                    <a:pt x="2628" y="432"/>
                  </a:lnTo>
                  <a:lnTo>
                    <a:pt x="2598" y="462"/>
                  </a:lnTo>
                  <a:lnTo>
                    <a:pt x="2598" y="468"/>
                  </a:lnTo>
                  <a:lnTo>
                    <a:pt x="2604" y="474"/>
                  </a:lnTo>
                  <a:lnTo>
                    <a:pt x="2610" y="474"/>
                  </a:lnTo>
                  <a:lnTo>
                    <a:pt x="2616" y="480"/>
                  </a:lnTo>
                  <a:lnTo>
                    <a:pt x="2616" y="492"/>
                  </a:lnTo>
                  <a:lnTo>
                    <a:pt x="2610" y="498"/>
                  </a:lnTo>
                  <a:lnTo>
                    <a:pt x="2604" y="498"/>
                  </a:lnTo>
                  <a:lnTo>
                    <a:pt x="2604" y="510"/>
                  </a:lnTo>
                  <a:lnTo>
                    <a:pt x="2592" y="534"/>
                  </a:lnTo>
                  <a:lnTo>
                    <a:pt x="2580" y="552"/>
                  </a:lnTo>
                  <a:lnTo>
                    <a:pt x="2550" y="582"/>
                  </a:lnTo>
                  <a:lnTo>
                    <a:pt x="2478" y="618"/>
                  </a:lnTo>
                  <a:lnTo>
                    <a:pt x="2484" y="588"/>
                  </a:lnTo>
                  <a:lnTo>
                    <a:pt x="2478" y="582"/>
                  </a:lnTo>
                  <a:lnTo>
                    <a:pt x="2478" y="576"/>
                  </a:lnTo>
                  <a:lnTo>
                    <a:pt x="2472" y="570"/>
                  </a:lnTo>
                  <a:lnTo>
                    <a:pt x="2472" y="564"/>
                  </a:lnTo>
                  <a:lnTo>
                    <a:pt x="2478" y="552"/>
                  </a:lnTo>
                  <a:lnTo>
                    <a:pt x="2496" y="534"/>
                  </a:lnTo>
                  <a:lnTo>
                    <a:pt x="2502" y="522"/>
                  </a:lnTo>
                  <a:lnTo>
                    <a:pt x="2502" y="516"/>
                  </a:lnTo>
                  <a:lnTo>
                    <a:pt x="2496" y="510"/>
                  </a:lnTo>
                  <a:lnTo>
                    <a:pt x="2496" y="492"/>
                  </a:lnTo>
                  <a:lnTo>
                    <a:pt x="2502" y="480"/>
                  </a:lnTo>
                  <a:lnTo>
                    <a:pt x="2508" y="474"/>
                  </a:lnTo>
                  <a:lnTo>
                    <a:pt x="2514" y="462"/>
                  </a:lnTo>
                  <a:lnTo>
                    <a:pt x="2526" y="456"/>
                  </a:lnTo>
                  <a:lnTo>
                    <a:pt x="2532" y="450"/>
                  </a:lnTo>
                  <a:lnTo>
                    <a:pt x="2532" y="432"/>
                  </a:lnTo>
                  <a:lnTo>
                    <a:pt x="2538" y="432"/>
                  </a:lnTo>
                  <a:lnTo>
                    <a:pt x="2622" y="348"/>
                  </a:lnTo>
                  <a:lnTo>
                    <a:pt x="2592" y="354"/>
                  </a:lnTo>
                  <a:lnTo>
                    <a:pt x="2580" y="360"/>
                  </a:lnTo>
                  <a:lnTo>
                    <a:pt x="2574" y="366"/>
                  </a:lnTo>
                  <a:lnTo>
                    <a:pt x="2562" y="372"/>
                  </a:lnTo>
                  <a:lnTo>
                    <a:pt x="2556" y="378"/>
                  </a:lnTo>
                  <a:lnTo>
                    <a:pt x="2550" y="378"/>
                  </a:lnTo>
                  <a:lnTo>
                    <a:pt x="2550" y="372"/>
                  </a:lnTo>
                  <a:lnTo>
                    <a:pt x="2556" y="366"/>
                  </a:lnTo>
                  <a:lnTo>
                    <a:pt x="2568" y="360"/>
                  </a:lnTo>
                  <a:lnTo>
                    <a:pt x="2592" y="336"/>
                  </a:lnTo>
                  <a:lnTo>
                    <a:pt x="2604" y="330"/>
                  </a:lnTo>
                  <a:lnTo>
                    <a:pt x="2658" y="276"/>
                  </a:lnTo>
                  <a:lnTo>
                    <a:pt x="2670" y="288"/>
                  </a:lnTo>
                  <a:lnTo>
                    <a:pt x="2682" y="276"/>
                  </a:lnTo>
                  <a:lnTo>
                    <a:pt x="2682" y="288"/>
                  </a:lnTo>
                  <a:lnTo>
                    <a:pt x="2694" y="288"/>
                  </a:lnTo>
                  <a:lnTo>
                    <a:pt x="2700" y="282"/>
                  </a:lnTo>
                  <a:lnTo>
                    <a:pt x="2700" y="270"/>
                  </a:lnTo>
                  <a:lnTo>
                    <a:pt x="2724" y="276"/>
                  </a:lnTo>
                  <a:lnTo>
                    <a:pt x="2736" y="270"/>
                  </a:lnTo>
                  <a:lnTo>
                    <a:pt x="2742" y="270"/>
                  </a:lnTo>
                  <a:lnTo>
                    <a:pt x="2754" y="264"/>
                  </a:lnTo>
                  <a:lnTo>
                    <a:pt x="2772" y="264"/>
                  </a:lnTo>
                  <a:lnTo>
                    <a:pt x="2784" y="270"/>
                  </a:lnTo>
                  <a:lnTo>
                    <a:pt x="2790" y="276"/>
                  </a:lnTo>
                  <a:lnTo>
                    <a:pt x="2796" y="288"/>
                  </a:lnTo>
                  <a:lnTo>
                    <a:pt x="2772" y="294"/>
                  </a:lnTo>
                  <a:lnTo>
                    <a:pt x="2772" y="318"/>
                  </a:lnTo>
                  <a:lnTo>
                    <a:pt x="2742" y="318"/>
                  </a:lnTo>
                  <a:lnTo>
                    <a:pt x="2736" y="324"/>
                  </a:lnTo>
                  <a:lnTo>
                    <a:pt x="2736" y="360"/>
                  </a:lnTo>
                  <a:lnTo>
                    <a:pt x="2730" y="366"/>
                  </a:lnTo>
                  <a:lnTo>
                    <a:pt x="2718" y="3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6" name="Uruguay" descr="© INSCALE GmbH, 05.05.2010&#10;http://www.presentationload.com/">
              <a:extLst>
                <a:ext uri="{FF2B5EF4-FFF2-40B4-BE49-F238E27FC236}">
                  <a16:creationId xmlns:a16="http://schemas.microsoft.com/office/drawing/2014/main" id="{465D4CF3-1899-CBC8-FC57-D0839365492D}"/>
                </a:ext>
              </a:extLst>
            </p:cNvPr>
            <p:cNvSpPr>
              <a:spLocks/>
            </p:cNvSpPr>
            <p:nvPr/>
          </p:nvSpPr>
          <p:spPr bwMode="gray">
            <a:xfrm>
              <a:off x="2745607" y="4139036"/>
              <a:ext cx="139343" cy="145273"/>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7" name="United Kingdom" descr="© INSCALE GmbH, 05.05.2010&#10;http://www.presentationload.com/">
              <a:extLst>
                <a:ext uri="{FF2B5EF4-FFF2-40B4-BE49-F238E27FC236}">
                  <a16:creationId xmlns:a16="http://schemas.microsoft.com/office/drawing/2014/main" id="{6D9C8495-B79A-1FC8-3996-67F412465AF6}"/>
                </a:ext>
              </a:extLst>
            </p:cNvPr>
            <p:cNvSpPr>
              <a:spLocks noEditPoints="1"/>
            </p:cNvSpPr>
            <p:nvPr/>
          </p:nvSpPr>
          <p:spPr bwMode="gray">
            <a:xfrm>
              <a:off x="4094566" y="1386258"/>
              <a:ext cx="219391" cy="312783"/>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8" name="United Arab Emirates" descr="© INSCALE GmbH, 05.05.2010&#10;http://www.presentationload.com/">
              <a:extLst>
                <a:ext uri="{FF2B5EF4-FFF2-40B4-BE49-F238E27FC236}">
                  <a16:creationId xmlns:a16="http://schemas.microsoft.com/office/drawing/2014/main" id="{ECEBD07B-FAD6-9335-11A2-C1C1ED467C53}"/>
                </a:ext>
              </a:extLst>
            </p:cNvPr>
            <p:cNvSpPr>
              <a:spLocks/>
            </p:cNvSpPr>
            <p:nvPr/>
          </p:nvSpPr>
          <p:spPr bwMode="gray">
            <a:xfrm>
              <a:off x="5599173" y="2407618"/>
              <a:ext cx="127484" cy="121556"/>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09" name="Ukraine" descr="© INSCALE GmbH, 05.05.2010&#10;http://www.presentationload.com/">
              <a:extLst>
                <a:ext uri="{FF2B5EF4-FFF2-40B4-BE49-F238E27FC236}">
                  <a16:creationId xmlns:a16="http://schemas.microsoft.com/office/drawing/2014/main" id="{C71F4122-0151-F089-5632-F5905C736B26}"/>
                </a:ext>
              </a:extLst>
            </p:cNvPr>
            <p:cNvSpPr>
              <a:spLocks/>
            </p:cNvSpPr>
            <p:nvPr/>
          </p:nvSpPr>
          <p:spPr bwMode="gray">
            <a:xfrm>
              <a:off x="4792763" y="1627887"/>
              <a:ext cx="423959" cy="237181"/>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0" name="Uganda" descr="© INSCALE GmbH, 05.05.2010&#10;http://www.presentationload.com/">
              <a:extLst>
                <a:ext uri="{FF2B5EF4-FFF2-40B4-BE49-F238E27FC236}">
                  <a16:creationId xmlns:a16="http://schemas.microsoft.com/office/drawing/2014/main" id="{334FC761-7E3A-F855-E2D0-9E33B25F61B4}"/>
                </a:ext>
              </a:extLst>
            </p:cNvPr>
            <p:cNvSpPr>
              <a:spLocks noEditPoints="1"/>
            </p:cNvSpPr>
            <p:nvPr/>
          </p:nvSpPr>
          <p:spPr bwMode="gray">
            <a:xfrm>
              <a:off x="5034390" y="3090993"/>
              <a:ext cx="148236" cy="174920"/>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1" name="Turkmenistan" descr="© INSCALE GmbH, 05.05.2010&#10;http://www.presentationload.com/">
              <a:extLst>
                <a:ext uri="{FF2B5EF4-FFF2-40B4-BE49-F238E27FC236}">
                  <a16:creationId xmlns:a16="http://schemas.microsoft.com/office/drawing/2014/main" id="{724169A2-07C0-0D28-6109-DCDB44887D23}"/>
                </a:ext>
              </a:extLst>
            </p:cNvPr>
            <p:cNvSpPr>
              <a:spLocks/>
            </p:cNvSpPr>
            <p:nvPr/>
          </p:nvSpPr>
          <p:spPr bwMode="gray">
            <a:xfrm>
              <a:off x="5550255" y="1912504"/>
              <a:ext cx="382452" cy="229770"/>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2" name="Turkey" descr="© INSCALE GmbH, 05.05.2010&#10;http://www.presentationload.com/">
              <a:extLst>
                <a:ext uri="{FF2B5EF4-FFF2-40B4-BE49-F238E27FC236}">
                  <a16:creationId xmlns:a16="http://schemas.microsoft.com/office/drawing/2014/main" id="{4C712111-32C1-1733-738A-392720940533}"/>
                </a:ext>
              </a:extLst>
            </p:cNvPr>
            <p:cNvSpPr>
              <a:spLocks noEditPoints="1"/>
            </p:cNvSpPr>
            <p:nvPr/>
          </p:nvSpPr>
          <p:spPr bwMode="gray">
            <a:xfrm>
              <a:off x="4880223" y="1930291"/>
              <a:ext cx="504007" cy="192709"/>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3" name="Tunisia" descr="© INSCALE GmbH, 05.05.2010&#10;http://www.presentationload.com/">
              <a:extLst>
                <a:ext uri="{FF2B5EF4-FFF2-40B4-BE49-F238E27FC236}">
                  <a16:creationId xmlns:a16="http://schemas.microsoft.com/office/drawing/2014/main" id="{B9467CF8-C83C-E11E-8950-7EFD90B729BB}"/>
                </a:ext>
              </a:extLst>
            </p:cNvPr>
            <p:cNvSpPr>
              <a:spLocks/>
            </p:cNvSpPr>
            <p:nvPr/>
          </p:nvSpPr>
          <p:spPr bwMode="gray">
            <a:xfrm>
              <a:off x="4441441" y="2078530"/>
              <a:ext cx="103766" cy="216428"/>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4" name="Togo" descr="© INSCALE GmbH, 05.05.2010&#10;http://www.presentationload.com/">
              <a:extLst>
                <a:ext uri="{FF2B5EF4-FFF2-40B4-BE49-F238E27FC236}">
                  <a16:creationId xmlns:a16="http://schemas.microsoft.com/office/drawing/2014/main" id="{7446363C-FC74-7D88-E45C-47E9AB9A66B3}"/>
                </a:ext>
              </a:extLst>
            </p:cNvPr>
            <p:cNvSpPr>
              <a:spLocks/>
            </p:cNvSpPr>
            <p:nvPr/>
          </p:nvSpPr>
          <p:spPr bwMode="gray">
            <a:xfrm>
              <a:off x="4230944" y="2880496"/>
              <a:ext cx="53365" cy="152686"/>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5" name="Thailand" descr="© INSCALE GmbH, 05.05.2010&#10;http://www.presentationload.com/">
              <a:extLst>
                <a:ext uri="{FF2B5EF4-FFF2-40B4-BE49-F238E27FC236}">
                  <a16:creationId xmlns:a16="http://schemas.microsoft.com/office/drawing/2014/main" id="{8078D6D4-CD4B-76C3-753F-D63A9C940E68}"/>
                </a:ext>
              </a:extLst>
            </p:cNvPr>
            <p:cNvSpPr>
              <a:spLocks/>
            </p:cNvSpPr>
            <p:nvPr/>
          </p:nvSpPr>
          <p:spPr bwMode="gray">
            <a:xfrm>
              <a:off x="6829542" y="2594397"/>
              <a:ext cx="234215" cy="450643"/>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6" name="Tanzania" descr="© INSCALE GmbH, 05.05.2010&#10;http://www.presentationload.com/">
              <a:extLst>
                <a:ext uri="{FF2B5EF4-FFF2-40B4-BE49-F238E27FC236}">
                  <a16:creationId xmlns:a16="http://schemas.microsoft.com/office/drawing/2014/main" id="{DE335B10-2594-ED7B-4BA8-BCFC9BDAE761}"/>
                </a:ext>
              </a:extLst>
            </p:cNvPr>
            <p:cNvSpPr>
              <a:spLocks noEditPoints="1"/>
            </p:cNvSpPr>
            <p:nvPr/>
          </p:nvSpPr>
          <p:spPr bwMode="gray">
            <a:xfrm>
              <a:off x="5032907" y="3249609"/>
              <a:ext cx="290545" cy="329088"/>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7" name="Tajikistan" descr="© INSCALE GmbH, 05.05.2010&#10;http://www.presentationload.com/">
              <a:extLst>
                <a:ext uri="{FF2B5EF4-FFF2-40B4-BE49-F238E27FC236}">
                  <a16:creationId xmlns:a16="http://schemas.microsoft.com/office/drawing/2014/main" id="{A306A6D2-764A-F520-AD8E-B43129AE9FE4}"/>
                </a:ext>
              </a:extLst>
            </p:cNvPr>
            <p:cNvSpPr>
              <a:spLocks/>
            </p:cNvSpPr>
            <p:nvPr/>
          </p:nvSpPr>
          <p:spPr bwMode="gray">
            <a:xfrm>
              <a:off x="5937154" y="1967351"/>
              <a:ext cx="209015" cy="131932"/>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8" name="Taiwan" descr="© INSCALE GmbH, 05.05.2010&#10;http://www.presentationload.com/">
              <a:extLst>
                <a:ext uri="{FF2B5EF4-FFF2-40B4-BE49-F238E27FC236}">
                  <a16:creationId xmlns:a16="http://schemas.microsoft.com/office/drawing/2014/main" id="{67868DDD-FB04-520E-E05F-B923B248A4B0}"/>
                </a:ext>
              </a:extLst>
            </p:cNvPr>
            <p:cNvSpPr>
              <a:spLocks/>
            </p:cNvSpPr>
            <p:nvPr/>
          </p:nvSpPr>
          <p:spPr bwMode="gray">
            <a:xfrm>
              <a:off x="7401738" y="2444677"/>
              <a:ext cx="45954" cy="102284"/>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19" name="Syria" descr="© INSCALE GmbH, 05.05.2010&#10;http://www.presentationload.com/">
              <a:extLst>
                <a:ext uri="{FF2B5EF4-FFF2-40B4-BE49-F238E27FC236}">
                  <a16:creationId xmlns:a16="http://schemas.microsoft.com/office/drawing/2014/main" id="{05213569-1249-39A3-6E7B-EB535DEC31B2}"/>
                </a:ext>
              </a:extLst>
            </p:cNvPr>
            <p:cNvSpPr>
              <a:spLocks/>
            </p:cNvSpPr>
            <p:nvPr/>
          </p:nvSpPr>
          <p:spPr bwMode="gray">
            <a:xfrm>
              <a:off x="5152979" y="2075565"/>
              <a:ext cx="170473" cy="157133"/>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0" name="Switzerland" descr="© INSCALE GmbH, 05.05.2010&#10;http://www.presentationload.com/">
              <a:extLst>
                <a:ext uri="{FF2B5EF4-FFF2-40B4-BE49-F238E27FC236}">
                  <a16:creationId xmlns:a16="http://schemas.microsoft.com/office/drawing/2014/main" id="{DC53C56A-0267-E53C-984D-284E368C3AC3}"/>
                </a:ext>
              </a:extLst>
            </p:cNvPr>
            <p:cNvSpPr>
              <a:spLocks/>
            </p:cNvSpPr>
            <p:nvPr/>
          </p:nvSpPr>
          <p:spPr bwMode="gray">
            <a:xfrm>
              <a:off x="4408829" y="1759818"/>
              <a:ext cx="109696" cy="60778"/>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1" name="Sweden" descr="© INSCALE GmbH, 05.05.2010&#10;http://www.presentationload.com/">
              <a:extLst>
                <a:ext uri="{FF2B5EF4-FFF2-40B4-BE49-F238E27FC236}">
                  <a16:creationId xmlns:a16="http://schemas.microsoft.com/office/drawing/2014/main" id="{3870D2A0-4549-1148-442B-B5E05B5F22AD}"/>
                </a:ext>
              </a:extLst>
            </p:cNvPr>
            <p:cNvSpPr>
              <a:spLocks noEditPoints="1"/>
            </p:cNvSpPr>
            <p:nvPr/>
          </p:nvSpPr>
          <p:spPr bwMode="gray">
            <a:xfrm>
              <a:off x="4533349" y="1163902"/>
              <a:ext cx="262381" cy="375042"/>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2" name="Swaziland" descr="© INSCALE GmbH, 05.05.2010&#10;http://www.presentationload.com/">
              <a:extLst>
                <a:ext uri="{FF2B5EF4-FFF2-40B4-BE49-F238E27FC236}">
                  <a16:creationId xmlns:a16="http://schemas.microsoft.com/office/drawing/2014/main" id="{B556C44D-ABDC-F7D0-757A-65828AB160FF}"/>
                </a:ext>
              </a:extLst>
            </p:cNvPr>
            <p:cNvSpPr>
              <a:spLocks/>
            </p:cNvSpPr>
            <p:nvPr/>
          </p:nvSpPr>
          <p:spPr bwMode="gray">
            <a:xfrm>
              <a:off x="5050696" y="4004139"/>
              <a:ext cx="38542" cy="50401"/>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3" name="Suriname" descr="© INSCALE GmbH, 05.05.2010&#10;http://www.presentationload.com/">
              <a:extLst>
                <a:ext uri="{FF2B5EF4-FFF2-40B4-BE49-F238E27FC236}">
                  <a16:creationId xmlns:a16="http://schemas.microsoft.com/office/drawing/2014/main" id="{593DEE96-EFF2-68A5-0875-2C8C36304C7B}"/>
                </a:ext>
              </a:extLst>
            </p:cNvPr>
            <p:cNvSpPr>
              <a:spLocks/>
            </p:cNvSpPr>
            <p:nvPr/>
          </p:nvSpPr>
          <p:spPr bwMode="gray">
            <a:xfrm>
              <a:off x="2668524" y="3036146"/>
              <a:ext cx="111179" cy="127485"/>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4" name="Sudan">
              <a:extLst>
                <a:ext uri="{FF2B5EF4-FFF2-40B4-BE49-F238E27FC236}">
                  <a16:creationId xmlns:a16="http://schemas.microsoft.com/office/drawing/2014/main" id="{92398484-11D5-EB3E-BB3D-BCAA826F6455}"/>
                </a:ext>
              </a:extLst>
            </p:cNvPr>
            <p:cNvSpPr>
              <a:spLocks/>
            </p:cNvSpPr>
            <p:nvPr/>
          </p:nvSpPr>
          <p:spPr bwMode="auto">
            <a:xfrm>
              <a:off x="4814919" y="2510265"/>
              <a:ext cx="452944" cy="444363"/>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5" name="South Sudan">
              <a:extLst>
                <a:ext uri="{FF2B5EF4-FFF2-40B4-BE49-F238E27FC236}">
                  <a16:creationId xmlns:a16="http://schemas.microsoft.com/office/drawing/2014/main" id="{C90FAF35-908C-C2E4-F0DE-7F8CE56E8799}"/>
                </a:ext>
              </a:extLst>
            </p:cNvPr>
            <p:cNvSpPr>
              <a:spLocks/>
            </p:cNvSpPr>
            <p:nvPr/>
          </p:nvSpPr>
          <p:spPr bwMode="auto">
            <a:xfrm>
              <a:off x="4877854" y="2841153"/>
              <a:ext cx="326120" cy="272722"/>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6" name="Sri Lanka" descr="© INSCALE GmbH, 05.05.2010&#10;http://www.presentationload.com/">
              <a:extLst>
                <a:ext uri="{FF2B5EF4-FFF2-40B4-BE49-F238E27FC236}">
                  <a16:creationId xmlns:a16="http://schemas.microsoft.com/office/drawing/2014/main" id="{D4ECB665-D124-75FA-C569-D5D6BF5332C8}"/>
                </a:ext>
              </a:extLst>
            </p:cNvPr>
            <p:cNvSpPr>
              <a:spLocks/>
            </p:cNvSpPr>
            <p:nvPr/>
          </p:nvSpPr>
          <p:spPr bwMode="gray">
            <a:xfrm>
              <a:off x="6378902" y="2924967"/>
              <a:ext cx="65224" cy="115625"/>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7" name="Spain" descr="© INSCALE GmbH, 05.05.2010&#10;http://www.presentationload.com/">
              <a:extLst>
                <a:ext uri="{FF2B5EF4-FFF2-40B4-BE49-F238E27FC236}">
                  <a16:creationId xmlns:a16="http://schemas.microsoft.com/office/drawing/2014/main" id="{70535F64-6F0A-A639-4B0B-2027995B610A}"/>
                </a:ext>
              </a:extLst>
            </p:cNvPr>
            <p:cNvSpPr>
              <a:spLocks noEditPoints="1"/>
            </p:cNvSpPr>
            <p:nvPr/>
          </p:nvSpPr>
          <p:spPr bwMode="gray">
            <a:xfrm>
              <a:off x="4030823" y="1882856"/>
              <a:ext cx="332051" cy="234216"/>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8" name="South Africa" descr="© INSCALE GmbH, 05.05.2010&#10;http://www.presentationload.com/">
              <a:extLst>
                <a:ext uri="{FF2B5EF4-FFF2-40B4-BE49-F238E27FC236}">
                  <a16:creationId xmlns:a16="http://schemas.microsoft.com/office/drawing/2014/main" id="{D775F57A-9614-C5A3-25B6-F8A98D05EE69}"/>
                </a:ext>
              </a:extLst>
            </p:cNvPr>
            <p:cNvSpPr>
              <a:spLocks noEditPoints="1"/>
            </p:cNvSpPr>
            <p:nvPr/>
          </p:nvSpPr>
          <p:spPr bwMode="gray">
            <a:xfrm>
              <a:off x="4672692" y="3895926"/>
              <a:ext cx="429889" cy="386901"/>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29" name="Somalia" descr="© INSCALE GmbH, 05.05.2010&#10;http://www.presentationload.com/">
              <a:extLst>
                <a:ext uri="{FF2B5EF4-FFF2-40B4-BE49-F238E27FC236}">
                  <a16:creationId xmlns:a16="http://schemas.microsoft.com/office/drawing/2014/main" id="{F3869362-927B-5881-4A0B-A1ADD2198744}"/>
                </a:ext>
              </a:extLst>
            </p:cNvPr>
            <p:cNvSpPr>
              <a:spLocks/>
            </p:cNvSpPr>
            <p:nvPr/>
          </p:nvSpPr>
          <p:spPr bwMode="gray">
            <a:xfrm>
              <a:off x="5341240" y="2850849"/>
              <a:ext cx="271275" cy="419514"/>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0" name="Solomon Islands" descr="© INSCALE GmbH, 05.05.2010&#10;http://www.presentationload.com/">
              <a:extLst>
                <a:ext uri="{FF2B5EF4-FFF2-40B4-BE49-F238E27FC236}">
                  <a16:creationId xmlns:a16="http://schemas.microsoft.com/office/drawing/2014/main" id="{57BB006A-D09B-15EA-3CE6-648287ED4E77}"/>
                </a:ext>
              </a:extLst>
            </p:cNvPr>
            <p:cNvSpPr>
              <a:spLocks noEditPoints="1"/>
            </p:cNvSpPr>
            <p:nvPr/>
          </p:nvSpPr>
          <p:spPr bwMode="gray">
            <a:xfrm>
              <a:off x="8452741" y="3423046"/>
              <a:ext cx="140826" cy="131932"/>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1" name="Slovenia" descr="© INSCALE GmbH, 05.05.2010&#10;http://www.presentationload.com/">
              <a:extLst>
                <a:ext uri="{FF2B5EF4-FFF2-40B4-BE49-F238E27FC236}">
                  <a16:creationId xmlns:a16="http://schemas.microsoft.com/office/drawing/2014/main" id="{EEBF8884-78BF-A2BC-17B5-9DCDA38BFCE6}"/>
                </a:ext>
              </a:extLst>
            </p:cNvPr>
            <p:cNvSpPr>
              <a:spLocks/>
            </p:cNvSpPr>
            <p:nvPr/>
          </p:nvSpPr>
          <p:spPr bwMode="gray">
            <a:xfrm>
              <a:off x="4583748" y="1786501"/>
              <a:ext cx="80048" cy="45954"/>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2" name="Slovakia" descr="© INSCALE GmbH, 05.05.2010&#10;http://www.presentationload.com/">
              <a:extLst>
                <a:ext uri="{FF2B5EF4-FFF2-40B4-BE49-F238E27FC236}">
                  <a16:creationId xmlns:a16="http://schemas.microsoft.com/office/drawing/2014/main" id="{26813CCC-4E10-A885-50B4-0BFBEC27CD48}"/>
                </a:ext>
              </a:extLst>
            </p:cNvPr>
            <p:cNvSpPr>
              <a:spLocks/>
            </p:cNvSpPr>
            <p:nvPr/>
          </p:nvSpPr>
          <p:spPr bwMode="gray">
            <a:xfrm>
              <a:off x="4665278" y="1709417"/>
              <a:ext cx="134897" cy="54848"/>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3" name="Sierra Leone" descr="© INSCALE GmbH, 05.05.2010&#10;http://www.presentationload.com/">
              <a:extLst>
                <a:ext uri="{FF2B5EF4-FFF2-40B4-BE49-F238E27FC236}">
                  <a16:creationId xmlns:a16="http://schemas.microsoft.com/office/drawing/2014/main" id="{1CE487EF-040E-A02E-8E06-30E92D007DF2}"/>
                </a:ext>
              </a:extLst>
            </p:cNvPr>
            <p:cNvSpPr>
              <a:spLocks/>
            </p:cNvSpPr>
            <p:nvPr/>
          </p:nvSpPr>
          <p:spPr bwMode="gray">
            <a:xfrm>
              <a:off x="3879621" y="2910144"/>
              <a:ext cx="78566" cy="102284"/>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4" name="Serbia" descr="© INSCALE GmbH, 05.05.2010&#10;http://www.presentationload.com/">
              <a:extLst>
                <a:ext uri="{FF2B5EF4-FFF2-40B4-BE49-F238E27FC236}">
                  <a16:creationId xmlns:a16="http://schemas.microsoft.com/office/drawing/2014/main" id="{860AFB74-1744-1D4E-D4D0-22C7643E6F32}"/>
                </a:ext>
              </a:extLst>
            </p:cNvPr>
            <p:cNvSpPr>
              <a:spLocks/>
            </p:cNvSpPr>
            <p:nvPr/>
          </p:nvSpPr>
          <p:spPr bwMode="gray">
            <a:xfrm>
              <a:off x="4717162" y="1810219"/>
              <a:ext cx="103766" cy="113769"/>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5" name="Senegal" descr="© INSCALE GmbH, 05.05.2010&#10;http://www.presentationload.com/">
              <a:extLst>
                <a:ext uri="{FF2B5EF4-FFF2-40B4-BE49-F238E27FC236}">
                  <a16:creationId xmlns:a16="http://schemas.microsoft.com/office/drawing/2014/main" id="{77D1BCB2-B02D-76A1-7926-CFE8AEACA2F6}"/>
                </a:ext>
              </a:extLst>
            </p:cNvPr>
            <p:cNvSpPr>
              <a:spLocks/>
            </p:cNvSpPr>
            <p:nvPr/>
          </p:nvSpPr>
          <p:spPr bwMode="gray">
            <a:xfrm>
              <a:off x="3801057" y="2704094"/>
              <a:ext cx="157132" cy="139343"/>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6" name="Saudi Arabia" descr="© INSCALE GmbH, 05.05.2010&#10;http://www.presentationload.com/">
              <a:extLst>
                <a:ext uri="{FF2B5EF4-FFF2-40B4-BE49-F238E27FC236}">
                  <a16:creationId xmlns:a16="http://schemas.microsoft.com/office/drawing/2014/main" id="{743288AC-EA2F-8AAF-006C-2E43C949C970}"/>
                </a:ext>
              </a:extLst>
            </p:cNvPr>
            <p:cNvSpPr>
              <a:spLocks/>
            </p:cNvSpPr>
            <p:nvPr/>
          </p:nvSpPr>
          <p:spPr bwMode="gray">
            <a:xfrm>
              <a:off x="5148533" y="2235663"/>
              <a:ext cx="563301" cy="483255"/>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7" name="Rwanda" descr="© INSCALE GmbH, 05.05.2010&#10;http://www.presentationload.com/">
              <a:extLst>
                <a:ext uri="{FF2B5EF4-FFF2-40B4-BE49-F238E27FC236}">
                  <a16:creationId xmlns:a16="http://schemas.microsoft.com/office/drawing/2014/main" id="{4AF02AAA-48B0-92C4-D9AB-13CC26968131}"/>
                </a:ext>
              </a:extLst>
            </p:cNvPr>
            <p:cNvSpPr>
              <a:spLocks/>
            </p:cNvSpPr>
            <p:nvPr/>
          </p:nvSpPr>
          <p:spPr bwMode="gray">
            <a:xfrm>
              <a:off x="5012154" y="3249609"/>
              <a:ext cx="56330" cy="56330"/>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8" name="Russia (Urup,Simushir)" descr="© INSCALE GmbH, 05.05.2010&#10;http://www.presentationload.com/">
              <a:extLst>
                <a:ext uri="{FF2B5EF4-FFF2-40B4-BE49-F238E27FC236}">
                  <a16:creationId xmlns:a16="http://schemas.microsoft.com/office/drawing/2014/main" id="{C585CDE4-9C94-553E-94FB-29D222ECAA9D}"/>
                </a:ext>
              </a:extLst>
            </p:cNvPr>
            <p:cNvSpPr>
              <a:spLocks noEditPoints="1"/>
            </p:cNvSpPr>
            <p:nvPr/>
          </p:nvSpPr>
          <p:spPr bwMode="gray">
            <a:xfrm>
              <a:off x="7804943" y="1429248"/>
              <a:ext cx="114143" cy="453608"/>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39" name="Russia" descr="© INSCALE GmbH, 05.05.2010&#10;http://www.presentationload.com/">
              <a:extLst>
                <a:ext uri="{FF2B5EF4-FFF2-40B4-BE49-F238E27FC236}">
                  <a16:creationId xmlns:a16="http://schemas.microsoft.com/office/drawing/2014/main" id="{E31C0B69-2822-E3AF-62F6-3C2754DE0BC9}"/>
                </a:ext>
              </a:extLst>
            </p:cNvPr>
            <p:cNvSpPr>
              <a:spLocks noEditPoints="1"/>
            </p:cNvSpPr>
            <p:nvPr/>
          </p:nvSpPr>
          <p:spPr bwMode="gray">
            <a:xfrm>
              <a:off x="4727539" y="867426"/>
              <a:ext cx="3430210" cy="1092513"/>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0" name="Romania" descr="© INSCALE GmbH, 05.05.2010&#10;http://www.presentationload.com/">
              <a:extLst>
                <a:ext uri="{FF2B5EF4-FFF2-40B4-BE49-F238E27FC236}">
                  <a16:creationId xmlns:a16="http://schemas.microsoft.com/office/drawing/2014/main" id="{CB6303EE-C17E-5199-5590-31DCAAD215B8}"/>
                </a:ext>
              </a:extLst>
            </p:cNvPr>
            <p:cNvSpPr>
              <a:spLocks/>
            </p:cNvSpPr>
            <p:nvPr/>
          </p:nvSpPr>
          <p:spPr bwMode="gray">
            <a:xfrm>
              <a:off x="4749775" y="1747960"/>
              <a:ext cx="232733" cy="139343"/>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1" name="Qatar" descr="© INSCALE GmbH, 05.05.2010&#10;http://www.presentationload.com/">
              <a:extLst>
                <a:ext uri="{FF2B5EF4-FFF2-40B4-BE49-F238E27FC236}">
                  <a16:creationId xmlns:a16="http://schemas.microsoft.com/office/drawing/2014/main" id="{241BA982-D399-007D-71E7-1C45BF26126B}"/>
                </a:ext>
              </a:extLst>
            </p:cNvPr>
            <p:cNvSpPr>
              <a:spLocks/>
            </p:cNvSpPr>
            <p:nvPr/>
          </p:nvSpPr>
          <p:spPr bwMode="gray">
            <a:xfrm>
              <a:off x="5579903" y="2416512"/>
              <a:ext cx="25201" cy="54848"/>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2" name="Puerto Rico" descr="© INSCALE GmbH, 05.05.2010&#10;http://www.presentationload.com/">
              <a:extLst>
                <a:ext uri="{FF2B5EF4-FFF2-40B4-BE49-F238E27FC236}">
                  <a16:creationId xmlns:a16="http://schemas.microsoft.com/office/drawing/2014/main" id="{77DEEDEF-AA6E-B91F-AED3-29A30B2E23E0}"/>
                </a:ext>
              </a:extLst>
            </p:cNvPr>
            <p:cNvSpPr>
              <a:spLocks/>
            </p:cNvSpPr>
            <p:nvPr/>
          </p:nvSpPr>
          <p:spPr bwMode="gray">
            <a:xfrm>
              <a:off x="2453580" y="2656657"/>
              <a:ext cx="51884" cy="22236"/>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3" name="Portugal" descr="© INSCALE GmbH, 05.05.2010&#10;http://www.presentationload.com/">
              <a:extLst>
                <a:ext uri="{FF2B5EF4-FFF2-40B4-BE49-F238E27FC236}">
                  <a16:creationId xmlns:a16="http://schemas.microsoft.com/office/drawing/2014/main" id="{C021EAE8-B417-2092-23F8-0C4CD676D5C3}"/>
                </a:ext>
              </a:extLst>
            </p:cNvPr>
            <p:cNvSpPr>
              <a:spLocks/>
            </p:cNvSpPr>
            <p:nvPr/>
          </p:nvSpPr>
          <p:spPr bwMode="gray">
            <a:xfrm>
              <a:off x="4017483" y="1933256"/>
              <a:ext cx="85978" cy="155651"/>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4" name="Poland" descr="© INSCALE GmbH, 05.05.2010&#10;http://www.presentationload.com/">
              <a:extLst>
                <a:ext uri="{FF2B5EF4-FFF2-40B4-BE49-F238E27FC236}">
                  <a16:creationId xmlns:a16="http://schemas.microsoft.com/office/drawing/2014/main" id="{2CF8F4F1-043B-A4D5-8260-926973A12683}"/>
                </a:ext>
              </a:extLst>
            </p:cNvPr>
            <p:cNvSpPr>
              <a:spLocks/>
            </p:cNvSpPr>
            <p:nvPr/>
          </p:nvSpPr>
          <p:spPr bwMode="gray">
            <a:xfrm>
              <a:off x="4600055" y="1555250"/>
              <a:ext cx="237180" cy="170474"/>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5" name="Philippines" descr="© INSCALE GmbH, 05.05.2010&#10;http://www.presentationload.com/">
              <a:extLst>
                <a:ext uri="{FF2B5EF4-FFF2-40B4-BE49-F238E27FC236}">
                  <a16:creationId xmlns:a16="http://schemas.microsoft.com/office/drawing/2014/main" id="{1BBE7F3B-F670-9426-0550-800713A0294C}"/>
                </a:ext>
              </a:extLst>
            </p:cNvPr>
            <p:cNvSpPr>
              <a:spLocks noEditPoints="1"/>
            </p:cNvSpPr>
            <p:nvPr/>
          </p:nvSpPr>
          <p:spPr bwMode="gray">
            <a:xfrm>
              <a:off x="7388398" y="2646281"/>
              <a:ext cx="271275" cy="455091"/>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6" name="Peru" descr="© INSCALE GmbH, 05.05.2010&#10;http://www.presentationload.com/">
              <a:extLst>
                <a:ext uri="{FF2B5EF4-FFF2-40B4-BE49-F238E27FC236}">
                  <a16:creationId xmlns:a16="http://schemas.microsoft.com/office/drawing/2014/main" id="{2E23ECA4-4B05-7CAB-8493-EBC973F79DBB}"/>
                </a:ext>
              </a:extLst>
            </p:cNvPr>
            <p:cNvSpPr>
              <a:spLocks/>
            </p:cNvSpPr>
            <p:nvPr/>
          </p:nvSpPr>
          <p:spPr bwMode="gray">
            <a:xfrm>
              <a:off x="2041480" y="3216997"/>
              <a:ext cx="357252" cy="564787"/>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7" name="Paraguay" descr="© INSCALE GmbH, 05.05.2010&#10;http://www.presentationload.com/">
              <a:extLst>
                <a:ext uri="{FF2B5EF4-FFF2-40B4-BE49-F238E27FC236}">
                  <a16:creationId xmlns:a16="http://schemas.microsoft.com/office/drawing/2014/main" id="{C183B665-A142-7A78-1F27-24057D335D84}"/>
                </a:ext>
              </a:extLst>
            </p:cNvPr>
            <p:cNvSpPr>
              <a:spLocks/>
            </p:cNvSpPr>
            <p:nvPr/>
          </p:nvSpPr>
          <p:spPr bwMode="gray">
            <a:xfrm>
              <a:off x="2586993" y="3806984"/>
              <a:ext cx="226803" cy="256451"/>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8" name="Papua New Guinea" descr="© INSCALE GmbH, 05.05.2010&#10;http://www.presentationload.com/">
              <a:extLst>
                <a:ext uri="{FF2B5EF4-FFF2-40B4-BE49-F238E27FC236}">
                  <a16:creationId xmlns:a16="http://schemas.microsoft.com/office/drawing/2014/main" id="{985E407F-C9A9-DCA8-9D66-E2FABCB366BE}"/>
                </a:ext>
              </a:extLst>
            </p:cNvPr>
            <p:cNvSpPr>
              <a:spLocks noEditPoints="1"/>
            </p:cNvSpPr>
            <p:nvPr/>
          </p:nvSpPr>
          <p:spPr bwMode="gray">
            <a:xfrm>
              <a:off x="8022853" y="3274809"/>
              <a:ext cx="412099" cy="275723"/>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49" name="Panama" descr="© INSCALE GmbH, 05.05.2010&#10;http://www.presentationload.com/">
              <a:extLst>
                <a:ext uri="{FF2B5EF4-FFF2-40B4-BE49-F238E27FC236}">
                  <a16:creationId xmlns:a16="http://schemas.microsoft.com/office/drawing/2014/main" id="{6F97FA31-973B-0528-A5E0-125CCB73543E}"/>
                </a:ext>
              </a:extLst>
            </p:cNvPr>
            <p:cNvSpPr>
              <a:spLocks/>
            </p:cNvSpPr>
            <p:nvPr/>
          </p:nvSpPr>
          <p:spPr bwMode="gray">
            <a:xfrm>
              <a:off x="2002938" y="2924967"/>
              <a:ext cx="154167" cy="74119"/>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0" name="Pakistan" descr="© INSCALE GmbH, 05.05.2010&#10;http://www.presentationload.com/">
              <a:extLst>
                <a:ext uri="{FF2B5EF4-FFF2-40B4-BE49-F238E27FC236}">
                  <a16:creationId xmlns:a16="http://schemas.microsoft.com/office/drawing/2014/main" id="{6A4EC370-F4E9-0AAF-F58E-734F9F5FD031}"/>
                </a:ext>
              </a:extLst>
            </p:cNvPr>
            <p:cNvSpPr>
              <a:spLocks/>
            </p:cNvSpPr>
            <p:nvPr/>
          </p:nvSpPr>
          <p:spPr bwMode="gray">
            <a:xfrm>
              <a:off x="5825977" y="2087424"/>
              <a:ext cx="398759" cy="400242"/>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1" name="Parcel Islands" descr="© INSCALE GmbH, 05.05.2010&#10;http://www.presentationload.com/">
              <a:extLst>
                <a:ext uri="{FF2B5EF4-FFF2-40B4-BE49-F238E27FC236}">
                  <a16:creationId xmlns:a16="http://schemas.microsoft.com/office/drawing/2014/main" id="{1B094BFA-B8BD-4596-C225-F68FB229CC4F}"/>
                </a:ext>
              </a:extLst>
            </p:cNvPr>
            <p:cNvSpPr>
              <a:spLocks noEditPoints="1"/>
            </p:cNvSpPr>
            <p:nvPr/>
          </p:nvSpPr>
          <p:spPr bwMode="gray">
            <a:xfrm>
              <a:off x="7204583" y="2690751"/>
              <a:ext cx="35577" cy="23718"/>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2" name="Oman" descr="© INSCALE GmbH, 05.05.2010&#10;http://www.presentationload.com/">
              <a:extLst>
                <a:ext uri="{FF2B5EF4-FFF2-40B4-BE49-F238E27FC236}">
                  <a16:creationId xmlns:a16="http://schemas.microsoft.com/office/drawing/2014/main" id="{9D9B3662-9CCF-719B-88FB-9C91A0044882}"/>
                </a:ext>
              </a:extLst>
            </p:cNvPr>
            <p:cNvSpPr>
              <a:spLocks/>
            </p:cNvSpPr>
            <p:nvPr/>
          </p:nvSpPr>
          <p:spPr bwMode="gray">
            <a:xfrm>
              <a:off x="5621409" y="2453571"/>
              <a:ext cx="204568" cy="254968"/>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3" name="Norway" descr="© INSCALE GmbH, 05.05.2010&#10;http://www.presentationload.com/">
              <a:extLst>
                <a:ext uri="{FF2B5EF4-FFF2-40B4-BE49-F238E27FC236}">
                  <a16:creationId xmlns:a16="http://schemas.microsoft.com/office/drawing/2014/main" id="{F0971B98-DC0F-F74D-D6DD-D45E52E70ABD}"/>
                </a:ext>
              </a:extLst>
            </p:cNvPr>
            <p:cNvSpPr>
              <a:spLocks noEditPoints="1"/>
            </p:cNvSpPr>
            <p:nvPr/>
          </p:nvSpPr>
          <p:spPr bwMode="gray">
            <a:xfrm>
              <a:off x="4399935" y="895592"/>
              <a:ext cx="515865" cy="567751"/>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4" name="Nigeria" descr="© INSCALE GmbH, 05.05.2010&#10;http://www.presentationload.com/">
              <a:extLst>
                <a:ext uri="{FF2B5EF4-FFF2-40B4-BE49-F238E27FC236}">
                  <a16:creationId xmlns:a16="http://schemas.microsoft.com/office/drawing/2014/main" id="{53782F9F-C9C3-C37F-B181-A89CBBFD4DE4}"/>
                </a:ext>
              </a:extLst>
            </p:cNvPr>
            <p:cNvSpPr>
              <a:spLocks/>
            </p:cNvSpPr>
            <p:nvPr/>
          </p:nvSpPr>
          <p:spPr bwMode="gray">
            <a:xfrm>
              <a:off x="4309510" y="2794518"/>
              <a:ext cx="317228" cy="292029"/>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5" name="Niger" descr="© INSCALE GmbH, 05.05.2010&#10;http://www.presentationload.com/">
              <a:extLst>
                <a:ext uri="{FF2B5EF4-FFF2-40B4-BE49-F238E27FC236}">
                  <a16:creationId xmlns:a16="http://schemas.microsoft.com/office/drawing/2014/main" id="{AE74C5CD-1285-4B40-EC0A-E36D4C0D3F35}"/>
                </a:ext>
              </a:extLst>
            </p:cNvPr>
            <p:cNvSpPr>
              <a:spLocks/>
            </p:cNvSpPr>
            <p:nvPr/>
          </p:nvSpPr>
          <p:spPr bwMode="gray">
            <a:xfrm>
              <a:off x="4242803" y="2501007"/>
              <a:ext cx="420993" cy="357254"/>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6" name="Nicaragua" descr="© INSCALE GmbH, 05.05.2010&#10;http://www.presentationload.com/">
              <a:extLst>
                <a:ext uri="{FF2B5EF4-FFF2-40B4-BE49-F238E27FC236}">
                  <a16:creationId xmlns:a16="http://schemas.microsoft.com/office/drawing/2014/main" id="{9F16FDE1-C286-3787-DEAD-3A73ACBBEB58}"/>
                </a:ext>
              </a:extLst>
            </p:cNvPr>
            <p:cNvSpPr>
              <a:spLocks/>
            </p:cNvSpPr>
            <p:nvPr/>
          </p:nvSpPr>
          <p:spPr bwMode="gray">
            <a:xfrm>
              <a:off x="1888796" y="2764871"/>
              <a:ext cx="123038" cy="126003"/>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7" name="New Zealand" descr="© INSCALE GmbH, 05.05.2010&#10;http://www.presentationload.com/">
              <a:extLst>
                <a:ext uri="{FF2B5EF4-FFF2-40B4-BE49-F238E27FC236}">
                  <a16:creationId xmlns:a16="http://schemas.microsoft.com/office/drawing/2014/main" id="{F345AF13-8880-8857-94B5-E110DF7B0D4B}"/>
                </a:ext>
              </a:extLst>
            </p:cNvPr>
            <p:cNvSpPr>
              <a:spLocks noEditPoints="1"/>
            </p:cNvSpPr>
            <p:nvPr/>
          </p:nvSpPr>
          <p:spPr bwMode="gray">
            <a:xfrm>
              <a:off x="8260033" y="4266520"/>
              <a:ext cx="481772" cy="372078"/>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8" name="Newfoundland" descr="© INSCALE GmbH, 05.05.2010&#10;http://www.presentationload.com/">
              <a:extLst>
                <a:ext uri="{FF2B5EF4-FFF2-40B4-BE49-F238E27FC236}">
                  <a16:creationId xmlns:a16="http://schemas.microsoft.com/office/drawing/2014/main" id="{7AC5F5CB-401B-0D37-F0F7-3214F817FD7C}"/>
                </a:ext>
              </a:extLst>
            </p:cNvPr>
            <p:cNvSpPr>
              <a:spLocks/>
            </p:cNvSpPr>
            <p:nvPr/>
          </p:nvSpPr>
          <p:spPr bwMode="gray">
            <a:xfrm>
              <a:off x="2855303" y="1653087"/>
              <a:ext cx="161579" cy="145273"/>
            </a:xfrm>
            <a:custGeom>
              <a:avLst/>
              <a:gdLst>
                <a:gd name="T0" fmla="*/ 2147483647 w 426"/>
                <a:gd name="T1" fmla="*/ 2147483647 h 384"/>
                <a:gd name="T2" fmla="*/ 2147483647 w 426"/>
                <a:gd name="T3" fmla="*/ 2147483647 h 384"/>
                <a:gd name="T4" fmla="*/ 2147483647 w 426"/>
                <a:gd name="T5" fmla="*/ 0 h 384"/>
                <a:gd name="T6" fmla="*/ 2147483647 w 426"/>
                <a:gd name="T7" fmla="*/ 2147483647 h 384"/>
                <a:gd name="T8" fmla="*/ 2147483647 w 426"/>
                <a:gd name="T9" fmla="*/ 2147483647 h 384"/>
                <a:gd name="T10" fmla="*/ 2147483647 w 426"/>
                <a:gd name="T11" fmla="*/ 2147483647 h 384"/>
                <a:gd name="T12" fmla="*/ 2147483647 w 426"/>
                <a:gd name="T13" fmla="*/ 2147483647 h 384"/>
                <a:gd name="T14" fmla="*/ 2147483647 w 426"/>
                <a:gd name="T15" fmla="*/ 2147483647 h 384"/>
                <a:gd name="T16" fmla="*/ 2147483647 w 426"/>
                <a:gd name="T17" fmla="*/ 2147483647 h 384"/>
                <a:gd name="T18" fmla="*/ 2147483647 w 426"/>
                <a:gd name="T19" fmla="*/ 2147483647 h 384"/>
                <a:gd name="T20" fmla="*/ 2147483647 w 426"/>
                <a:gd name="T21" fmla="*/ 2147483647 h 384"/>
                <a:gd name="T22" fmla="*/ 2147483647 w 426"/>
                <a:gd name="T23" fmla="*/ 2147483647 h 384"/>
                <a:gd name="T24" fmla="*/ 2147483647 w 426"/>
                <a:gd name="T25" fmla="*/ 2147483647 h 384"/>
                <a:gd name="T26" fmla="*/ 2147483647 w 426"/>
                <a:gd name="T27" fmla="*/ 2147483647 h 384"/>
                <a:gd name="T28" fmla="*/ 2147483647 w 426"/>
                <a:gd name="T29" fmla="*/ 2147483647 h 384"/>
                <a:gd name="T30" fmla="*/ 2147483647 w 426"/>
                <a:gd name="T31" fmla="*/ 2147483647 h 384"/>
                <a:gd name="T32" fmla="*/ 2147483647 w 426"/>
                <a:gd name="T33" fmla="*/ 2147483647 h 384"/>
                <a:gd name="T34" fmla="*/ 2147483647 w 426"/>
                <a:gd name="T35" fmla="*/ 2147483647 h 384"/>
                <a:gd name="T36" fmla="*/ 2147483647 w 426"/>
                <a:gd name="T37" fmla="*/ 2147483647 h 384"/>
                <a:gd name="T38" fmla="*/ 2147483647 w 426"/>
                <a:gd name="T39" fmla="*/ 2147483647 h 384"/>
                <a:gd name="T40" fmla="*/ 2147483647 w 426"/>
                <a:gd name="T41" fmla="*/ 2147483647 h 384"/>
                <a:gd name="T42" fmla="*/ 2147483647 w 426"/>
                <a:gd name="T43" fmla="*/ 2147483647 h 384"/>
                <a:gd name="T44" fmla="*/ 2147483647 w 426"/>
                <a:gd name="T45" fmla="*/ 2147483647 h 384"/>
                <a:gd name="T46" fmla="*/ 2147483647 w 426"/>
                <a:gd name="T47" fmla="*/ 2147483647 h 384"/>
                <a:gd name="T48" fmla="*/ 2147483647 w 426"/>
                <a:gd name="T49" fmla="*/ 2147483647 h 384"/>
                <a:gd name="T50" fmla="*/ 2147483647 w 426"/>
                <a:gd name="T51" fmla="*/ 2147483647 h 384"/>
                <a:gd name="T52" fmla="*/ 2147483647 w 426"/>
                <a:gd name="T53" fmla="*/ 2147483647 h 384"/>
                <a:gd name="T54" fmla="*/ 2147483647 w 426"/>
                <a:gd name="T55" fmla="*/ 2147483647 h 384"/>
                <a:gd name="T56" fmla="*/ 2147483647 w 426"/>
                <a:gd name="T57" fmla="*/ 2147483647 h 384"/>
                <a:gd name="T58" fmla="*/ 2147483647 w 426"/>
                <a:gd name="T59" fmla="*/ 2147483647 h 384"/>
                <a:gd name="T60" fmla="*/ 2147483647 w 426"/>
                <a:gd name="T61" fmla="*/ 2147483647 h 384"/>
                <a:gd name="T62" fmla="*/ 2147483647 w 426"/>
                <a:gd name="T63" fmla="*/ 2147483647 h 384"/>
                <a:gd name="T64" fmla="*/ 2147483647 w 426"/>
                <a:gd name="T65" fmla="*/ 2147483647 h 384"/>
                <a:gd name="T66" fmla="*/ 2147483647 w 426"/>
                <a:gd name="T67" fmla="*/ 2147483647 h 384"/>
                <a:gd name="T68" fmla="*/ 2147483647 w 426"/>
                <a:gd name="T69" fmla="*/ 2147483647 h 384"/>
                <a:gd name="T70" fmla="*/ 2147483647 w 426"/>
                <a:gd name="T71" fmla="*/ 2147483647 h 384"/>
                <a:gd name="T72" fmla="*/ 2147483647 w 426"/>
                <a:gd name="T73" fmla="*/ 2147483647 h 384"/>
                <a:gd name="T74" fmla="*/ 2147483647 w 426"/>
                <a:gd name="T75" fmla="*/ 2147483647 h 384"/>
                <a:gd name="T76" fmla="*/ 2147483647 w 426"/>
                <a:gd name="T77" fmla="*/ 2147483647 h 384"/>
                <a:gd name="T78" fmla="*/ 2147483647 w 426"/>
                <a:gd name="T79" fmla="*/ 2147483647 h 384"/>
                <a:gd name="T80" fmla="*/ 2147483647 w 426"/>
                <a:gd name="T81" fmla="*/ 2147483647 h 384"/>
                <a:gd name="T82" fmla="*/ 2147483647 w 426"/>
                <a:gd name="T83" fmla="*/ 2147483647 h 3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6"/>
                <a:gd name="T127" fmla="*/ 0 h 384"/>
                <a:gd name="T128" fmla="*/ 426 w 426"/>
                <a:gd name="T129" fmla="*/ 384 h 3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6" h="384">
                  <a:moveTo>
                    <a:pt x="258" y="18"/>
                  </a:moveTo>
                  <a:lnTo>
                    <a:pt x="270" y="12"/>
                  </a:lnTo>
                  <a:lnTo>
                    <a:pt x="276" y="12"/>
                  </a:lnTo>
                  <a:lnTo>
                    <a:pt x="294" y="6"/>
                  </a:lnTo>
                  <a:lnTo>
                    <a:pt x="306" y="0"/>
                  </a:lnTo>
                  <a:lnTo>
                    <a:pt x="330" y="0"/>
                  </a:lnTo>
                  <a:lnTo>
                    <a:pt x="342" y="6"/>
                  </a:lnTo>
                  <a:lnTo>
                    <a:pt x="342" y="18"/>
                  </a:lnTo>
                  <a:lnTo>
                    <a:pt x="336" y="24"/>
                  </a:lnTo>
                  <a:lnTo>
                    <a:pt x="312" y="42"/>
                  </a:lnTo>
                  <a:lnTo>
                    <a:pt x="312" y="48"/>
                  </a:lnTo>
                  <a:lnTo>
                    <a:pt x="306" y="54"/>
                  </a:lnTo>
                  <a:lnTo>
                    <a:pt x="300" y="72"/>
                  </a:lnTo>
                  <a:lnTo>
                    <a:pt x="276" y="96"/>
                  </a:lnTo>
                  <a:lnTo>
                    <a:pt x="258" y="102"/>
                  </a:lnTo>
                  <a:lnTo>
                    <a:pt x="246" y="102"/>
                  </a:lnTo>
                  <a:lnTo>
                    <a:pt x="210" y="150"/>
                  </a:lnTo>
                  <a:lnTo>
                    <a:pt x="210" y="174"/>
                  </a:lnTo>
                  <a:lnTo>
                    <a:pt x="234" y="156"/>
                  </a:lnTo>
                  <a:lnTo>
                    <a:pt x="264" y="108"/>
                  </a:lnTo>
                  <a:lnTo>
                    <a:pt x="282" y="126"/>
                  </a:lnTo>
                  <a:lnTo>
                    <a:pt x="306" y="138"/>
                  </a:lnTo>
                  <a:lnTo>
                    <a:pt x="294" y="168"/>
                  </a:lnTo>
                  <a:lnTo>
                    <a:pt x="324" y="168"/>
                  </a:lnTo>
                  <a:lnTo>
                    <a:pt x="330" y="192"/>
                  </a:lnTo>
                  <a:lnTo>
                    <a:pt x="384" y="162"/>
                  </a:lnTo>
                  <a:lnTo>
                    <a:pt x="402" y="174"/>
                  </a:lnTo>
                  <a:lnTo>
                    <a:pt x="396" y="180"/>
                  </a:lnTo>
                  <a:lnTo>
                    <a:pt x="390" y="192"/>
                  </a:lnTo>
                  <a:lnTo>
                    <a:pt x="378" y="204"/>
                  </a:lnTo>
                  <a:lnTo>
                    <a:pt x="372" y="204"/>
                  </a:lnTo>
                  <a:lnTo>
                    <a:pt x="384" y="204"/>
                  </a:lnTo>
                  <a:lnTo>
                    <a:pt x="396" y="210"/>
                  </a:lnTo>
                  <a:lnTo>
                    <a:pt x="408" y="210"/>
                  </a:lnTo>
                  <a:lnTo>
                    <a:pt x="408" y="216"/>
                  </a:lnTo>
                  <a:lnTo>
                    <a:pt x="396" y="240"/>
                  </a:lnTo>
                  <a:lnTo>
                    <a:pt x="384" y="252"/>
                  </a:lnTo>
                  <a:lnTo>
                    <a:pt x="378" y="264"/>
                  </a:lnTo>
                  <a:lnTo>
                    <a:pt x="366" y="276"/>
                  </a:lnTo>
                  <a:lnTo>
                    <a:pt x="360" y="288"/>
                  </a:lnTo>
                  <a:lnTo>
                    <a:pt x="354" y="294"/>
                  </a:lnTo>
                  <a:lnTo>
                    <a:pt x="390" y="294"/>
                  </a:lnTo>
                  <a:lnTo>
                    <a:pt x="354" y="312"/>
                  </a:lnTo>
                  <a:lnTo>
                    <a:pt x="384" y="312"/>
                  </a:lnTo>
                  <a:lnTo>
                    <a:pt x="420" y="300"/>
                  </a:lnTo>
                  <a:lnTo>
                    <a:pt x="426" y="324"/>
                  </a:lnTo>
                  <a:lnTo>
                    <a:pt x="360" y="384"/>
                  </a:lnTo>
                  <a:lnTo>
                    <a:pt x="318" y="378"/>
                  </a:lnTo>
                  <a:lnTo>
                    <a:pt x="336" y="354"/>
                  </a:lnTo>
                  <a:lnTo>
                    <a:pt x="306" y="360"/>
                  </a:lnTo>
                  <a:lnTo>
                    <a:pt x="300" y="348"/>
                  </a:lnTo>
                  <a:lnTo>
                    <a:pt x="228" y="360"/>
                  </a:lnTo>
                  <a:lnTo>
                    <a:pt x="192" y="354"/>
                  </a:lnTo>
                  <a:lnTo>
                    <a:pt x="186" y="348"/>
                  </a:lnTo>
                  <a:lnTo>
                    <a:pt x="228" y="336"/>
                  </a:lnTo>
                  <a:lnTo>
                    <a:pt x="234" y="330"/>
                  </a:lnTo>
                  <a:lnTo>
                    <a:pt x="234" y="324"/>
                  </a:lnTo>
                  <a:lnTo>
                    <a:pt x="228" y="324"/>
                  </a:lnTo>
                  <a:lnTo>
                    <a:pt x="222" y="318"/>
                  </a:lnTo>
                  <a:lnTo>
                    <a:pt x="198" y="318"/>
                  </a:lnTo>
                  <a:lnTo>
                    <a:pt x="162" y="312"/>
                  </a:lnTo>
                  <a:lnTo>
                    <a:pt x="126" y="300"/>
                  </a:lnTo>
                  <a:lnTo>
                    <a:pt x="96" y="294"/>
                  </a:lnTo>
                  <a:lnTo>
                    <a:pt x="78" y="294"/>
                  </a:lnTo>
                  <a:lnTo>
                    <a:pt x="72" y="300"/>
                  </a:lnTo>
                  <a:lnTo>
                    <a:pt x="48" y="300"/>
                  </a:lnTo>
                  <a:lnTo>
                    <a:pt x="36" y="306"/>
                  </a:lnTo>
                  <a:lnTo>
                    <a:pt x="24" y="306"/>
                  </a:lnTo>
                  <a:lnTo>
                    <a:pt x="12" y="300"/>
                  </a:lnTo>
                  <a:lnTo>
                    <a:pt x="6" y="294"/>
                  </a:lnTo>
                  <a:lnTo>
                    <a:pt x="18" y="282"/>
                  </a:lnTo>
                  <a:lnTo>
                    <a:pt x="24" y="282"/>
                  </a:lnTo>
                  <a:lnTo>
                    <a:pt x="30" y="276"/>
                  </a:lnTo>
                  <a:lnTo>
                    <a:pt x="42" y="276"/>
                  </a:lnTo>
                  <a:lnTo>
                    <a:pt x="30" y="276"/>
                  </a:lnTo>
                  <a:lnTo>
                    <a:pt x="12" y="270"/>
                  </a:lnTo>
                  <a:lnTo>
                    <a:pt x="0" y="258"/>
                  </a:lnTo>
                  <a:lnTo>
                    <a:pt x="6" y="252"/>
                  </a:lnTo>
                  <a:lnTo>
                    <a:pt x="18" y="252"/>
                  </a:lnTo>
                  <a:lnTo>
                    <a:pt x="54" y="234"/>
                  </a:lnTo>
                  <a:lnTo>
                    <a:pt x="60" y="228"/>
                  </a:lnTo>
                  <a:lnTo>
                    <a:pt x="66" y="228"/>
                  </a:lnTo>
                  <a:lnTo>
                    <a:pt x="204" y="90"/>
                  </a:lnTo>
                  <a:lnTo>
                    <a:pt x="258"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59" name="Netherlands" descr="© INSCALE GmbH, 05.05.2010&#10;http://www.presentationload.com/">
              <a:extLst>
                <a:ext uri="{FF2B5EF4-FFF2-40B4-BE49-F238E27FC236}">
                  <a16:creationId xmlns:a16="http://schemas.microsoft.com/office/drawing/2014/main" id="{3074E6FC-DD39-5BB4-31D1-B2EE826C6BC6}"/>
                </a:ext>
              </a:extLst>
            </p:cNvPr>
            <p:cNvSpPr>
              <a:spLocks/>
            </p:cNvSpPr>
            <p:nvPr/>
          </p:nvSpPr>
          <p:spPr bwMode="gray">
            <a:xfrm>
              <a:off x="4340640" y="1595275"/>
              <a:ext cx="102284" cy="80048"/>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0" name="Nepal" descr="© INSCALE GmbH, 05.05.2010&#10;http://www.presentationload.com/">
              <a:extLst>
                <a:ext uri="{FF2B5EF4-FFF2-40B4-BE49-F238E27FC236}">
                  <a16:creationId xmlns:a16="http://schemas.microsoft.com/office/drawing/2014/main" id="{6A8F32B6-939D-79E5-2384-3D465E1A2557}"/>
                </a:ext>
              </a:extLst>
            </p:cNvPr>
            <p:cNvSpPr>
              <a:spLocks/>
            </p:cNvSpPr>
            <p:nvPr/>
          </p:nvSpPr>
          <p:spPr bwMode="gray">
            <a:xfrm>
              <a:off x="6327019" y="2287544"/>
              <a:ext cx="222356" cy="124520"/>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1" name="Namibia" descr="© INSCALE GmbH, 05.05.2010&#10;http://www.presentationload.com/">
              <a:extLst>
                <a:ext uri="{FF2B5EF4-FFF2-40B4-BE49-F238E27FC236}">
                  <a16:creationId xmlns:a16="http://schemas.microsoft.com/office/drawing/2014/main" id="{B86D8BDB-88DA-C809-6DA9-8BA816DADBAB}"/>
                </a:ext>
              </a:extLst>
            </p:cNvPr>
            <p:cNvSpPr>
              <a:spLocks/>
            </p:cNvSpPr>
            <p:nvPr/>
          </p:nvSpPr>
          <p:spPr bwMode="gray">
            <a:xfrm>
              <a:off x="4548172" y="3735829"/>
              <a:ext cx="361698" cy="369113"/>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2" name="Myanmar" descr="© INSCALE GmbH, 05.05.2010&#10;http://www.presentationload.com/">
              <a:extLst>
                <a:ext uri="{FF2B5EF4-FFF2-40B4-BE49-F238E27FC236}">
                  <a16:creationId xmlns:a16="http://schemas.microsoft.com/office/drawing/2014/main" id="{1541631A-09D7-AC7D-5113-84109588BB9C}"/>
                </a:ext>
              </a:extLst>
            </p:cNvPr>
            <p:cNvSpPr>
              <a:spLocks/>
            </p:cNvSpPr>
            <p:nvPr/>
          </p:nvSpPr>
          <p:spPr bwMode="gray">
            <a:xfrm>
              <a:off x="6676859" y="2346840"/>
              <a:ext cx="241627" cy="567751"/>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3" name="Mozambique" descr="© INSCALE GmbH, 05.05.2010&#10;http://www.presentationload.com/">
              <a:extLst>
                <a:ext uri="{FF2B5EF4-FFF2-40B4-BE49-F238E27FC236}">
                  <a16:creationId xmlns:a16="http://schemas.microsoft.com/office/drawing/2014/main" id="{E714CF62-5224-0FBA-1FF3-C43CC29A1C7C}"/>
                </a:ext>
              </a:extLst>
            </p:cNvPr>
            <p:cNvSpPr>
              <a:spLocks/>
            </p:cNvSpPr>
            <p:nvPr/>
          </p:nvSpPr>
          <p:spPr bwMode="gray">
            <a:xfrm>
              <a:off x="5041802" y="3538673"/>
              <a:ext cx="289063" cy="506974"/>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4" name="Morocco" descr="© INSCALE GmbH, 05.05.2010&#10;http://www.presentationload.com/">
              <a:extLst>
                <a:ext uri="{FF2B5EF4-FFF2-40B4-BE49-F238E27FC236}">
                  <a16:creationId xmlns:a16="http://schemas.microsoft.com/office/drawing/2014/main" id="{EB4BBF9A-FB77-930C-84BB-1E9B580985F2}"/>
                </a:ext>
              </a:extLst>
            </p:cNvPr>
            <p:cNvSpPr>
              <a:spLocks/>
            </p:cNvSpPr>
            <p:nvPr/>
          </p:nvSpPr>
          <p:spPr bwMode="gray">
            <a:xfrm>
              <a:off x="3898892" y="2123001"/>
              <a:ext cx="321676" cy="250522"/>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5" name="Montenegro" descr="© INSCALE GmbH, 05.05.2010&#10;http://www.presentationload.com/">
              <a:extLst>
                <a:ext uri="{FF2B5EF4-FFF2-40B4-BE49-F238E27FC236}">
                  <a16:creationId xmlns:a16="http://schemas.microsoft.com/office/drawing/2014/main" id="{6F15AB9D-E90C-4E32-BB79-63E13836AEA6}"/>
                </a:ext>
              </a:extLst>
            </p:cNvPr>
            <p:cNvSpPr>
              <a:spLocks/>
            </p:cNvSpPr>
            <p:nvPr/>
          </p:nvSpPr>
          <p:spPr bwMode="gray">
            <a:xfrm>
              <a:off x="4709750" y="1887303"/>
              <a:ext cx="42989" cy="51884"/>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6" name="Mongolia" descr="© INSCALE GmbH, 05.05.2010&#10;http://www.presentationload.com/">
              <a:extLst>
                <a:ext uri="{FF2B5EF4-FFF2-40B4-BE49-F238E27FC236}">
                  <a16:creationId xmlns:a16="http://schemas.microsoft.com/office/drawing/2014/main" id="{E99BE203-62DA-3348-90B6-F33638F10E0F}"/>
                </a:ext>
              </a:extLst>
            </p:cNvPr>
            <p:cNvSpPr>
              <a:spLocks/>
            </p:cNvSpPr>
            <p:nvPr/>
          </p:nvSpPr>
          <p:spPr bwMode="gray">
            <a:xfrm>
              <a:off x="6340360" y="1632334"/>
              <a:ext cx="796035" cy="315747"/>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7" name="Moldova" descr="© INSCALE GmbH, 05.05.2010&#10;http://www.presentationload.com/">
              <a:extLst>
                <a:ext uri="{FF2B5EF4-FFF2-40B4-BE49-F238E27FC236}">
                  <a16:creationId xmlns:a16="http://schemas.microsoft.com/office/drawing/2014/main" id="{7FAA4E72-181B-0AD5-EE8B-9BF214568F19}"/>
                </a:ext>
              </a:extLst>
            </p:cNvPr>
            <p:cNvSpPr>
              <a:spLocks/>
            </p:cNvSpPr>
            <p:nvPr/>
          </p:nvSpPr>
          <p:spPr bwMode="gray">
            <a:xfrm>
              <a:off x="4900976" y="1742029"/>
              <a:ext cx="81531" cy="90425"/>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8" name="Mexico" descr="© INSCALE GmbH, 05.05.2010&#10;http://www.presentationload.com/">
              <a:extLst>
                <a:ext uri="{FF2B5EF4-FFF2-40B4-BE49-F238E27FC236}">
                  <a16:creationId xmlns:a16="http://schemas.microsoft.com/office/drawing/2014/main" id="{12878F9A-E091-F8BD-02AF-5CE99EBA94B5}"/>
                </a:ext>
              </a:extLst>
            </p:cNvPr>
            <p:cNvSpPr>
              <a:spLocks/>
            </p:cNvSpPr>
            <p:nvPr/>
          </p:nvSpPr>
          <p:spPr bwMode="gray">
            <a:xfrm>
              <a:off x="1238034" y="2220838"/>
              <a:ext cx="705609" cy="552927"/>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69" name="Malta" descr="© INSCALE GmbH, 05.05.2010&#10;http://www.presentationload.com/">
              <a:extLst>
                <a:ext uri="{FF2B5EF4-FFF2-40B4-BE49-F238E27FC236}">
                  <a16:creationId xmlns:a16="http://schemas.microsoft.com/office/drawing/2014/main" id="{043C0627-924E-8AEC-832D-26E51B0F7E4F}"/>
                </a:ext>
              </a:extLst>
            </p:cNvPr>
            <p:cNvSpPr>
              <a:spLocks/>
            </p:cNvSpPr>
            <p:nvPr/>
          </p:nvSpPr>
          <p:spPr bwMode="gray">
            <a:xfrm>
              <a:off x="4608948" y="2112624"/>
              <a:ext cx="11859" cy="10377"/>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0" name="Mauritania" descr="© INSCALE GmbH, 05.05.2010&#10;http://www.presentationload.com/">
              <a:extLst>
                <a:ext uri="{FF2B5EF4-FFF2-40B4-BE49-F238E27FC236}">
                  <a16:creationId xmlns:a16="http://schemas.microsoft.com/office/drawing/2014/main" id="{ACC94E05-49BC-6316-957A-57E04D729889}"/>
                </a:ext>
              </a:extLst>
            </p:cNvPr>
            <p:cNvSpPr>
              <a:spLocks/>
            </p:cNvSpPr>
            <p:nvPr/>
          </p:nvSpPr>
          <p:spPr bwMode="gray">
            <a:xfrm>
              <a:off x="3790680" y="2386865"/>
              <a:ext cx="324640" cy="380972"/>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1" name="Mali" descr="© INSCALE GmbH, 05.05.2010&#10;http://www.presentationload.com/">
              <a:extLst>
                <a:ext uri="{FF2B5EF4-FFF2-40B4-BE49-F238E27FC236}">
                  <a16:creationId xmlns:a16="http://schemas.microsoft.com/office/drawing/2014/main" id="{1BF94376-CFFD-69D6-5C6B-1DCE1333D56D}"/>
                </a:ext>
              </a:extLst>
            </p:cNvPr>
            <p:cNvSpPr>
              <a:spLocks/>
            </p:cNvSpPr>
            <p:nvPr/>
          </p:nvSpPr>
          <p:spPr bwMode="gray">
            <a:xfrm>
              <a:off x="3909270" y="2453571"/>
              <a:ext cx="440265" cy="455091"/>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2" name="Malaysia" descr="© INSCALE GmbH, 05.05.2010&#10;http://www.presentationload.com/">
              <a:extLst>
                <a:ext uri="{FF2B5EF4-FFF2-40B4-BE49-F238E27FC236}">
                  <a16:creationId xmlns:a16="http://schemas.microsoft.com/office/drawing/2014/main" id="{E603D7E6-C5C4-C7B7-38FB-0A6B37DF4B6D}"/>
                </a:ext>
              </a:extLst>
            </p:cNvPr>
            <p:cNvSpPr>
              <a:spLocks/>
            </p:cNvSpPr>
            <p:nvPr/>
          </p:nvSpPr>
          <p:spPr bwMode="gray">
            <a:xfrm>
              <a:off x="6928863" y="3012428"/>
              <a:ext cx="115625" cy="166026"/>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3" name="Malaysia" descr="© INSCALE GmbH, 05.05.2010&#10;http://www.presentationload.com/">
              <a:extLst>
                <a:ext uri="{FF2B5EF4-FFF2-40B4-BE49-F238E27FC236}">
                  <a16:creationId xmlns:a16="http://schemas.microsoft.com/office/drawing/2014/main" id="{58B5F7BC-866D-856A-F5A7-99D8E5E68DF0}"/>
                </a:ext>
              </a:extLst>
            </p:cNvPr>
            <p:cNvSpPr>
              <a:spLocks/>
            </p:cNvSpPr>
            <p:nvPr/>
          </p:nvSpPr>
          <p:spPr bwMode="gray">
            <a:xfrm>
              <a:off x="7200136" y="2993158"/>
              <a:ext cx="260898" cy="200121"/>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4" name="Malawi" descr="© INSCALE GmbH, 05.05.2010&#10;http://www.presentationload.com/">
              <a:extLst>
                <a:ext uri="{FF2B5EF4-FFF2-40B4-BE49-F238E27FC236}">
                  <a16:creationId xmlns:a16="http://schemas.microsoft.com/office/drawing/2014/main" id="{33259413-5995-4106-1D43-72C927C1A0FB}"/>
                </a:ext>
              </a:extLst>
            </p:cNvPr>
            <p:cNvSpPr>
              <a:spLocks/>
            </p:cNvSpPr>
            <p:nvPr/>
          </p:nvSpPr>
          <p:spPr bwMode="gray">
            <a:xfrm>
              <a:off x="5111474" y="3506059"/>
              <a:ext cx="88942" cy="237181"/>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5" name="Madagascar" descr="© INSCALE GmbH, 05.05.2010&#10;http://www.presentationload.com/">
              <a:extLst>
                <a:ext uri="{FF2B5EF4-FFF2-40B4-BE49-F238E27FC236}">
                  <a16:creationId xmlns:a16="http://schemas.microsoft.com/office/drawing/2014/main" id="{FFDD2849-698D-C4FA-2BE9-FCB1B2BCD61B}"/>
                </a:ext>
              </a:extLst>
            </p:cNvPr>
            <p:cNvSpPr>
              <a:spLocks/>
            </p:cNvSpPr>
            <p:nvPr/>
          </p:nvSpPr>
          <p:spPr bwMode="gray">
            <a:xfrm>
              <a:off x="5370889" y="3593521"/>
              <a:ext cx="225320" cy="413584"/>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6" name="Macedonia" descr="© INSCALE GmbH, 05.05.2010&#10;http://www.presentationload.com/">
              <a:extLst>
                <a:ext uri="{FF2B5EF4-FFF2-40B4-BE49-F238E27FC236}">
                  <a16:creationId xmlns:a16="http://schemas.microsoft.com/office/drawing/2014/main" id="{4F72FCD0-0E5D-7417-0497-137B313BEFCF}"/>
                </a:ext>
              </a:extLst>
            </p:cNvPr>
            <p:cNvSpPr>
              <a:spLocks/>
            </p:cNvSpPr>
            <p:nvPr/>
          </p:nvSpPr>
          <p:spPr bwMode="gray">
            <a:xfrm>
              <a:off x="4763115" y="1922880"/>
              <a:ext cx="62260" cy="48919"/>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7" name="Luxembourg" descr="© INSCALE GmbH, 05.05.2010&#10;http://www.presentationload.com/">
              <a:extLst>
                <a:ext uri="{FF2B5EF4-FFF2-40B4-BE49-F238E27FC236}">
                  <a16:creationId xmlns:a16="http://schemas.microsoft.com/office/drawing/2014/main" id="{04DF1203-4D0E-784E-FC72-70322C421F9C}"/>
                </a:ext>
              </a:extLst>
            </p:cNvPr>
            <p:cNvSpPr>
              <a:spLocks/>
            </p:cNvSpPr>
            <p:nvPr/>
          </p:nvSpPr>
          <p:spPr bwMode="gray">
            <a:xfrm>
              <a:off x="4402900" y="1693111"/>
              <a:ext cx="19271" cy="16307"/>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8" name="Lithuania" descr="© INSCALE GmbH, 05.05.2010&#10;http://www.presentationload.com/">
              <a:extLst>
                <a:ext uri="{FF2B5EF4-FFF2-40B4-BE49-F238E27FC236}">
                  <a16:creationId xmlns:a16="http://schemas.microsoft.com/office/drawing/2014/main" id="{5A8C7FE7-5AD5-99C3-66D3-07EF6272F2BB}"/>
                </a:ext>
              </a:extLst>
            </p:cNvPr>
            <p:cNvSpPr>
              <a:spLocks/>
            </p:cNvSpPr>
            <p:nvPr/>
          </p:nvSpPr>
          <p:spPr bwMode="gray">
            <a:xfrm>
              <a:off x="4752740" y="1507814"/>
              <a:ext cx="128967" cy="74119"/>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79" name="Liechtenstein" descr="© INSCALE GmbH, 05.05.2010&#10;http://www.presentationload.com/">
              <a:extLst>
                <a:ext uri="{FF2B5EF4-FFF2-40B4-BE49-F238E27FC236}">
                  <a16:creationId xmlns:a16="http://schemas.microsoft.com/office/drawing/2014/main" id="{409C3B02-4153-D5C4-E974-32A5FFD042D9}"/>
                </a:ext>
              </a:extLst>
            </p:cNvPr>
            <p:cNvSpPr>
              <a:spLocks/>
            </p:cNvSpPr>
            <p:nvPr/>
          </p:nvSpPr>
          <p:spPr bwMode="gray">
            <a:xfrm>
              <a:off x="4488877" y="1776125"/>
              <a:ext cx="5929" cy="8894"/>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0" name="Libya" descr="© INSCALE GmbH, 05.05.2010&#10;http://www.presentationload.com/">
              <a:extLst>
                <a:ext uri="{FF2B5EF4-FFF2-40B4-BE49-F238E27FC236}">
                  <a16:creationId xmlns:a16="http://schemas.microsoft.com/office/drawing/2014/main" id="{0DCF5231-6AA1-5A44-3C9C-E01578305052}"/>
                </a:ext>
              </a:extLst>
            </p:cNvPr>
            <p:cNvSpPr>
              <a:spLocks/>
            </p:cNvSpPr>
            <p:nvPr/>
          </p:nvSpPr>
          <p:spPr bwMode="gray">
            <a:xfrm>
              <a:off x="4485913" y="2203049"/>
              <a:ext cx="416547" cy="420995"/>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1" name="Liberia" descr="© INSCALE GmbH, 05.05.2010&#10;http://www.presentationload.com/">
              <a:extLst>
                <a:ext uri="{FF2B5EF4-FFF2-40B4-BE49-F238E27FC236}">
                  <a16:creationId xmlns:a16="http://schemas.microsoft.com/office/drawing/2014/main" id="{8F0ACB55-BEA5-ADBF-ED5E-FA0B3FA1FFC9}"/>
                </a:ext>
              </a:extLst>
            </p:cNvPr>
            <p:cNvSpPr>
              <a:spLocks/>
            </p:cNvSpPr>
            <p:nvPr/>
          </p:nvSpPr>
          <p:spPr bwMode="gray">
            <a:xfrm>
              <a:off x="3918164" y="2956098"/>
              <a:ext cx="117108" cy="130449"/>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2" name="Lesotho" descr="© INSCALE GmbH, 05.05.2010&#10;http://www.presentationload.com/">
              <a:extLst>
                <a:ext uri="{FF2B5EF4-FFF2-40B4-BE49-F238E27FC236}">
                  <a16:creationId xmlns:a16="http://schemas.microsoft.com/office/drawing/2014/main" id="{F2B678EC-E557-9A4F-E773-85389AA9B5F3}"/>
                </a:ext>
              </a:extLst>
            </p:cNvPr>
            <p:cNvSpPr>
              <a:spLocks/>
            </p:cNvSpPr>
            <p:nvPr/>
          </p:nvSpPr>
          <p:spPr bwMode="gray">
            <a:xfrm>
              <a:off x="4945448" y="4093082"/>
              <a:ext cx="63743" cy="62260"/>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3" name="Lebanon" descr="© INSCALE GmbH, 05.05.2010&#10;http://www.presentationload.com/">
              <a:extLst>
                <a:ext uri="{FF2B5EF4-FFF2-40B4-BE49-F238E27FC236}">
                  <a16:creationId xmlns:a16="http://schemas.microsoft.com/office/drawing/2014/main" id="{6A070F03-3B08-0CBB-E5FD-00CA04100029}"/>
                </a:ext>
              </a:extLst>
            </p:cNvPr>
            <p:cNvSpPr>
              <a:spLocks/>
            </p:cNvSpPr>
            <p:nvPr/>
          </p:nvSpPr>
          <p:spPr bwMode="gray">
            <a:xfrm>
              <a:off x="5141121" y="2160060"/>
              <a:ext cx="41506" cy="59295"/>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4" name="Latvia" descr="© INSCALE GmbH, 05.05.2010&#10;http://www.presentationload.com/">
              <a:extLst>
                <a:ext uri="{FF2B5EF4-FFF2-40B4-BE49-F238E27FC236}">
                  <a16:creationId xmlns:a16="http://schemas.microsoft.com/office/drawing/2014/main" id="{20F0A8F4-23A2-34AE-70FD-DE4DE09FD878}"/>
                </a:ext>
              </a:extLst>
            </p:cNvPr>
            <p:cNvSpPr>
              <a:spLocks/>
            </p:cNvSpPr>
            <p:nvPr/>
          </p:nvSpPr>
          <p:spPr bwMode="gray">
            <a:xfrm>
              <a:off x="4749775" y="1461860"/>
              <a:ext cx="161579" cy="68189"/>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5" name="Laos" descr="© INSCALE GmbH, 05.05.2010&#10;http://www.presentationload.com/">
              <a:extLst>
                <a:ext uri="{FF2B5EF4-FFF2-40B4-BE49-F238E27FC236}">
                  <a16:creationId xmlns:a16="http://schemas.microsoft.com/office/drawing/2014/main" id="{B397B28D-CC2D-DD5F-D3B6-7B55E2513249}"/>
                </a:ext>
              </a:extLst>
            </p:cNvPr>
            <p:cNvSpPr>
              <a:spLocks/>
            </p:cNvSpPr>
            <p:nvPr/>
          </p:nvSpPr>
          <p:spPr bwMode="gray">
            <a:xfrm>
              <a:off x="6890321" y="2530655"/>
              <a:ext cx="228285" cy="263864"/>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6" name="Kyrgyzstan" descr="© INSCALE GmbH, 05.05.2010&#10;http://www.presentationload.com/">
              <a:extLst>
                <a:ext uri="{FF2B5EF4-FFF2-40B4-BE49-F238E27FC236}">
                  <a16:creationId xmlns:a16="http://schemas.microsoft.com/office/drawing/2014/main" id="{C82FD00B-E4E7-D919-14EA-CAE03632469A}"/>
                </a:ext>
              </a:extLst>
            </p:cNvPr>
            <p:cNvSpPr>
              <a:spLocks/>
            </p:cNvSpPr>
            <p:nvPr/>
          </p:nvSpPr>
          <p:spPr bwMode="gray">
            <a:xfrm>
              <a:off x="5980144" y="1900644"/>
              <a:ext cx="254967" cy="118590"/>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7" name="Kuwait" descr="© INSCALE GmbH, 05.05.2010&#10;http://www.presentationload.com/">
              <a:extLst>
                <a:ext uri="{FF2B5EF4-FFF2-40B4-BE49-F238E27FC236}">
                  <a16:creationId xmlns:a16="http://schemas.microsoft.com/office/drawing/2014/main" id="{6FE1669C-D7C9-195C-C591-6912543B55ED}"/>
                </a:ext>
              </a:extLst>
            </p:cNvPr>
            <p:cNvSpPr>
              <a:spLocks/>
            </p:cNvSpPr>
            <p:nvPr/>
          </p:nvSpPr>
          <p:spPr bwMode="gray">
            <a:xfrm>
              <a:off x="5455385" y="2300887"/>
              <a:ext cx="51884" cy="45954"/>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8" name="Kosovo" descr="© INSCALE GmbH, 05.05.2010&#10;http://www.presentationload.com/">
              <a:extLst>
                <a:ext uri="{FF2B5EF4-FFF2-40B4-BE49-F238E27FC236}">
                  <a16:creationId xmlns:a16="http://schemas.microsoft.com/office/drawing/2014/main" id="{97078F43-8401-C278-96FF-8C25DD3EFC47}"/>
                </a:ext>
              </a:extLst>
            </p:cNvPr>
            <p:cNvSpPr>
              <a:spLocks noEditPoints="1"/>
            </p:cNvSpPr>
            <p:nvPr/>
          </p:nvSpPr>
          <p:spPr bwMode="gray">
            <a:xfrm>
              <a:off x="4751078" y="1888485"/>
              <a:ext cx="48855" cy="49219"/>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89" name="Korea, South" descr="© INSCALE GmbH, 05.05.2010&#10;http://www.presentationload.com/">
              <a:extLst>
                <a:ext uri="{FF2B5EF4-FFF2-40B4-BE49-F238E27FC236}">
                  <a16:creationId xmlns:a16="http://schemas.microsoft.com/office/drawing/2014/main" id="{7C80EC93-02F9-5F73-DD7A-59333104E773}"/>
                </a:ext>
              </a:extLst>
            </p:cNvPr>
            <p:cNvSpPr>
              <a:spLocks noEditPoints="1"/>
            </p:cNvSpPr>
            <p:nvPr/>
          </p:nvSpPr>
          <p:spPr bwMode="gray">
            <a:xfrm>
              <a:off x="7434351" y="2041470"/>
              <a:ext cx="103766" cy="161579"/>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0" name="Korea, North" descr="© INSCALE GmbH, 05.05.2010&#10;http://www.presentationload.com/">
              <a:extLst>
                <a:ext uri="{FF2B5EF4-FFF2-40B4-BE49-F238E27FC236}">
                  <a16:creationId xmlns:a16="http://schemas.microsoft.com/office/drawing/2014/main" id="{71699B22-DDA1-2FF4-5169-B90579E0F2C9}"/>
                </a:ext>
              </a:extLst>
            </p:cNvPr>
            <p:cNvSpPr>
              <a:spLocks/>
            </p:cNvSpPr>
            <p:nvPr/>
          </p:nvSpPr>
          <p:spPr bwMode="gray">
            <a:xfrm>
              <a:off x="7348373" y="1908055"/>
              <a:ext cx="124519" cy="158615"/>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1" name="Kenya" descr="© INSCALE GmbH, 05.05.2010&#10;http://www.presentationload.com/">
              <a:extLst>
                <a:ext uri="{FF2B5EF4-FFF2-40B4-BE49-F238E27FC236}">
                  <a16:creationId xmlns:a16="http://schemas.microsoft.com/office/drawing/2014/main" id="{65745B37-D905-7F9B-3007-47D9592C178C}"/>
                </a:ext>
              </a:extLst>
            </p:cNvPr>
            <p:cNvSpPr>
              <a:spLocks/>
            </p:cNvSpPr>
            <p:nvPr/>
          </p:nvSpPr>
          <p:spPr bwMode="gray">
            <a:xfrm>
              <a:off x="5152980" y="3074689"/>
              <a:ext cx="213462" cy="289065"/>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2" name="Kazakhstan" descr="© INSCALE GmbH, 05.05.2010&#10;http://www.presentationload.com/">
              <a:extLst>
                <a:ext uri="{FF2B5EF4-FFF2-40B4-BE49-F238E27FC236}">
                  <a16:creationId xmlns:a16="http://schemas.microsoft.com/office/drawing/2014/main" id="{947C98C0-4922-EA00-7011-A8FE78192EAD}"/>
                </a:ext>
              </a:extLst>
            </p:cNvPr>
            <p:cNvSpPr>
              <a:spLocks noEditPoints="1"/>
            </p:cNvSpPr>
            <p:nvPr/>
          </p:nvSpPr>
          <p:spPr bwMode="gray">
            <a:xfrm>
              <a:off x="5370889" y="1538944"/>
              <a:ext cx="953166" cy="441749"/>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3" name="Jordan" descr="© INSCALE GmbH, 05.05.2010&#10;http://www.presentationload.com/">
              <a:extLst>
                <a:ext uri="{FF2B5EF4-FFF2-40B4-BE49-F238E27FC236}">
                  <a16:creationId xmlns:a16="http://schemas.microsoft.com/office/drawing/2014/main" id="{82652B61-DB64-9F46-E50E-571DBC762A17}"/>
                </a:ext>
              </a:extLst>
            </p:cNvPr>
            <p:cNvSpPr>
              <a:spLocks/>
            </p:cNvSpPr>
            <p:nvPr/>
          </p:nvSpPr>
          <p:spPr bwMode="gray">
            <a:xfrm>
              <a:off x="5152980" y="2201567"/>
              <a:ext cx="106731" cy="127485"/>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4" name="Jamaica" descr="© INSCALE GmbH, 05.05.2010&#10;http://www.presentationload.com/">
              <a:extLst>
                <a:ext uri="{FF2B5EF4-FFF2-40B4-BE49-F238E27FC236}">
                  <a16:creationId xmlns:a16="http://schemas.microsoft.com/office/drawing/2014/main" id="{E8B9B579-42F1-D013-A8B4-25DE4092DE5D}"/>
                </a:ext>
              </a:extLst>
            </p:cNvPr>
            <p:cNvSpPr>
              <a:spLocks/>
            </p:cNvSpPr>
            <p:nvPr/>
          </p:nvSpPr>
          <p:spPr bwMode="gray">
            <a:xfrm>
              <a:off x="2149694" y="2656657"/>
              <a:ext cx="59295" cy="19271"/>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5" name="Japan" descr="© INSCALE GmbH, 05.05.2010&#10;http://www.presentationload.com/">
              <a:extLst>
                <a:ext uri="{FF2B5EF4-FFF2-40B4-BE49-F238E27FC236}">
                  <a16:creationId xmlns:a16="http://schemas.microsoft.com/office/drawing/2014/main" id="{5D7A8C55-CF41-130E-90AE-210294081EEE}"/>
                </a:ext>
              </a:extLst>
            </p:cNvPr>
            <p:cNvSpPr>
              <a:spLocks noEditPoints="1"/>
            </p:cNvSpPr>
            <p:nvPr/>
          </p:nvSpPr>
          <p:spPr bwMode="gray">
            <a:xfrm>
              <a:off x="7493646" y="1830973"/>
              <a:ext cx="332051" cy="647800"/>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6" name="Italy" descr="© INSCALE GmbH, 05.05.2010&#10;http://www.presentationload.com/">
              <a:extLst>
                <a:ext uri="{FF2B5EF4-FFF2-40B4-BE49-F238E27FC236}">
                  <a16:creationId xmlns:a16="http://schemas.microsoft.com/office/drawing/2014/main" id="{549FF072-D327-EFB3-6C2C-ECED633427D4}"/>
                </a:ext>
              </a:extLst>
            </p:cNvPr>
            <p:cNvSpPr>
              <a:spLocks noEditPoints="1"/>
            </p:cNvSpPr>
            <p:nvPr/>
          </p:nvSpPr>
          <p:spPr bwMode="gray">
            <a:xfrm>
              <a:off x="4420688" y="1782054"/>
              <a:ext cx="294993" cy="314264"/>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7" name="Israel" descr="© INSCALE GmbH, 05.05.2010&#10;http://www.presentationload.com/">
              <a:extLst>
                <a:ext uri="{FF2B5EF4-FFF2-40B4-BE49-F238E27FC236}">
                  <a16:creationId xmlns:a16="http://schemas.microsoft.com/office/drawing/2014/main" id="{EC19D69A-DC1C-1379-6E3C-72B5EA0BE8FB}"/>
                </a:ext>
              </a:extLst>
            </p:cNvPr>
            <p:cNvSpPr>
              <a:spLocks/>
            </p:cNvSpPr>
            <p:nvPr/>
          </p:nvSpPr>
          <p:spPr bwMode="gray">
            <a:xfrm>
              <a:off x="5130744" y="2197120"/>
              <a:ext cx="38542" cy="121556"/>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8" name="Ireland" descr="© INSCALE GmbH, 05.05.2010&#10;http://www.presentationload.com/">
              <a:extLst>
                <a:ext uri="{FF2B5EF4-FFF2-40B4-BE49-F238E27FC236}">
                  <a16:creationId xmlns:a16="http://schemas.microsoft.com/office/drawing/2014/main" id="{C11B18AE-01ED-25D9-8F9C-51E8D7ED54E8}"/>
                </a:ext>
              </a:extLst>
            </p:cNvPr>
            <p:cNvSpPr>
              <a:spLocks/>
            </p:cNvSpPr>
            <p:nvPr/>
          </p:nvSpPr>
          <p:spPr bwMode="gray">
            <a:xfrm>
              <a:off x="4033788" y="1541909"/>
              <a:ext cx="106731" cy="112660"/>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199" name="Iraq" descr="© INSCALE GmbH, 05.05.2010&#10;http://www.presentationload.com/">
              <a:extLst>
                <a:ext uri="{FF2B5EF4-FFF2-40B4-BE49-F238E27FC236}">
                  <a16:creationId xmlns:a16="http://schemas.microsoft.com/office/drawing/2014/main" id="{B6FA2464-8BAC-2DCE-16A4-E541FB246AF6}"/>
                </a:ext>
              </a:extLst>
            </p:cNvPr>
            <p:cNvSpPr>
              <a:spLocks/>
            </p:cNvSpPr>
            <p:nvPr/>
          </p:nvSpPr>
          <p:spPr bwMode="gray">
            <a:xfrm>
              <a:off x="5241923" y="2078530"/>
              <a:ext cx="259416" cy="250522"/>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0" name="Iran" descr="© INSCALE GmbH, 05.05.2010&#10;http://www.presentationload.com/">
              <a:extLst>
                <a:ext uri="{FF2B5EF4-FFF2-40B4-BE49-F238E27FC236}">
                  <a16:creationId xmlns:a16="http://schemas.microsoft.com/office/drawing/2014/main" id="{A0F4CA67-D204-3FDC-72C6-143FA12E4BDA}"/>
                </a:ext>
              </a:extLst>
            </p:cNvPr>
            <p:cNvSpPr>
              <a:spLocks/>
            </p:cNvSpPr>
            <p:nvPr/>
          </p:nvSpPr>
          <p:spPr bwMode="gray">
            <a:xfrm>
              <a:off x="5353100" y="2002928"/>
              <a:ext cx="545513" cy="447678"/>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1" name="Indonesia" descr="© INSCALE GmbH, 05.05.2010&#10;http://www.presentationload.com/">
              <a:extLst>
                <a:ext uri="{FF2B5EF4-FFF2-40B4-BE49-F238E27FC236}">
                  <a16:creationId xmlns:a16="http://schemas.microsoft.com/office/drawing/2014/main" id="{9BF16D0F-D3C4-38BC-5391-96688DC417C6}"/>
                </a:ext>
              </a:extLst>
            </p:cNvPr>
            <p:cNvSpPr>
              <a:spLocks noEditPoints="1"/>
            </p:cNvSpPr>
            <p:nvPr/>
          </p:nvSpPr>
          <p:spPr bwMode="gray">
            <a:xfrm>
              <a:off x="6801378" y="3045040"/>
              <a:ext cx="1237782" cy="493632"/>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2" name="India" descr="© INSCALE GmbH, 05.05.2010&#10;http://www.presentationload.com/">
              <a:extLst>
                <a:ext uri="{FF2B5EF4-FFF2-40B4-BE49-F238E27FC236}">
                  <a16:creationId xmlns:a16="http://schemas.microsoft.com/office/drawing/2014/main" id="{C291A5D1-77DD-0E9D-61F0-B384E9362588}"/>
                </a:ext>
              </a:extLst>
            </p:cNvPr>
            <p:cNvSpPr>
              <a:spLocks noEditPoints="1"/>
            </p:cNvSpPr>
            <p:nvPr/>
          </p:nvSpPr>
          <p:spPr bwMode="gray">
            <a:xfrm>
              <a:off x="6042403" y="2118554"/>
              <a:ext cx="741186" cy="893874"/>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3" name="Iceland" descr="© INSCALE GmbH, 05.05.2010&#10;http://www.presentationload.com/">
              <a:extLst>
                <a:ext uri="{FF2B5EF4-FFF2-40B4-BE49-F238E27FC236}">
                  <a16:creationId xmlns:a16="http://schemas.microsoft.com/office/drawing/2014/main" id="{23B6C275-0DF9-5636-81D4-87012E6AD911}"/>
                </a:ext>
              </a:extLst>
            </p:cNvPr>
            <p:cNvSpPr>
              <a:spLocks/>
            </p:cNvSpPr>
            <p:nvPr/>
          </p:nvSpPr>
          <p:spPr bwMode="gray">
            <a:xfrm>
              <a:off x="3805503" y="1229127"/>
              <a:ext cx="216427" cy="84496"/>
            </a:xfrm>
            <a:custGeom>
              <a:avLst/>
              <a:gdLst>
                <a:gd name="T0" fmla="*/ 2147483647 w 570"/>
                <a:gd name="T1" fmla="*/ 2147483647 h 222"/>
                <a:gd name="T2" fmla="*/ 2147483647 w 570"/>
                <a:gd name="T3" fmla="*/ 2147483647 h 222"/>
                <a:gd name="T4" fmla="*/ 2147483647 w 570"/>
                <a:gd name="T5" fmla="*/ 2147483647 h 222"/>
                <a:gd name="T6" fmla="*/ 2147483647 w 570"/>
                <a:gd name="T7" fmla="*/ 2147483647 h 222"/>
                <a:gd name="T8" fmla="*/ 2147483647 w 570"/>
                <a:gd name="T9" fmla="*/ 2147483647 h 222"/>
                <a:gd name="T10" fmla="*/ 2147483647 w 570"/>
                <a:gd name="T11" fmla="*/ 2147483647 h 222"/>
                <a:gd name="T12" fmla="*/ 2147483647 w 570"/>
                <a:gd name="T13" fmla="*/ 2147483647 h 222"/>
                <a:gd name="T14" fmla="*/ 2147483647 w 570"/>
                <a:gd name="T15" fmla="*/ 2147483647 h 222"/>
                <a:gd name="T16" fmla="*/ 2147483647 w 570"/>
                <a:gd name="T17" fmla="*/ 2147483647 h 222"/>
                <a:gd name="T18" fmla="*/ 2147483647 w 570"/>
                <a:gd name="T19" fmla="*/ 2147483647 h 222"/>
                <a:gd name="T20" fmla="*/ 2147483647 w 570"/>
                <a:gd name="T21" fmla="*/ 2147483647 h 222"/>
                <a:gd name="T22" fmla="*/ 2147483647 w 570"/>
                <a:gd name="T23" fmla="*/ 2147483647 h 222"/>
                <a:gd name="T24" fmla="*/ 2147483647 w 570"/>
                <a:gd name="T25" fmla="*/ 2147483647 h 222"/>
                <a:gd name="T26" fmla="*/ 2147483647 w 570"/>
                <a:gd name="T27" fmla="*/ 2147483647 h 222"/>
                <a:gd name="T28" fmla="*/ 2147483647 w 570"/>
                <a:gd name="T29" fmla="*/ 2147483647 h 222"/>
                <a:gd name="T30" fmla="*/ 2147483647 w 570"/>
                <a:gd name="T31" fmla="*/ 2147483647 h 222"/>
                <a:gd name="T32" fmla="*/ 2147483647 w 570"/>
                <a:gd name="T33" fmla="*/ 2147483647 h 222"/>
                <a:gd name="T34" fmla="*/ 2147483647 w 570"/>
                <a:gd name="T35" fmla="*/ 2147483647 h 222"/>
                <a:gd name="T36" fmla="*/ 2147483647 w 570"/>
                <a:gd name="T37" fmla="*/ 2147483647 h 222"/>
                <a:gd name="T38" fmla="*/ 2147483647 w 570"/>
                <a:gd name="T39" fmla="*/ 2147483647 h 222"/>
                <a:gd name="T40" fmla="*/ 2147483647 w 570"/>
                <a:gd name="T41" fmla="*/ 2147483647 h 222"/>
                <a:gd name="T42" fmla="*/ 2147483647 w 570"/>
                <a:gd name="T43" fmla="*/ 2147483647 h 222"/>
                <a:gd name="T44" fmla="*/ 2147483647 w 570"/>
                <a:gd name="T45" fmla="*/ 2147483647 h 222"/>
                <a:gd name="T46" fmla="*/ 2147483647 w 570"/>
                <a:gd name="T47" fmla="*/ 2147483647 h 222"/>
                <a:gd name="T48" fmla="*/ 2147483647 w 570"/>
                <a:gd name="T49" fmla="*/ 2147483647 h 222"/>
                <a:gd name="T50" fmla="*/ 2147483647 w 570"/>
                <a:gd name="T51" fmla="*/ 2147483647 h 222"/>
                <a:gd name="T52" fmla="*/ 2147483647 w 570"/>
                <a:gd name="T53" fmla="*/ 2147483647 h 222"/>
                <a:gd name="T54" fmla="*/ 2147483647 w 570"/>
                <a:gd name="T55" fmla="*/ 2147483647 h 222"/>
                <a:gd name="T56" fmla="*/ 2147483647 w 570"/>
                <a:gd name="T57" fmla="*/ 2147483647 h 222"/>
                <a:gd name="T58" fmla="*/ 2147483647 w 570"/>
                <a:gd name="T59" fmla="*/ 2147483647 h 222"/>
                <a:gd name="T60" fmla="*/ 2147483647 w 570"/>
                <a:gd name="T61" fmla="*/ 2147483647 h 222"/>
                <a:gd name="T62" fmla="*/ 2147483647 w 570"/>
                <a:gd name="T63" fmla="*/ 2147483647 h 222"/>
                <a:gd name="T64" fmla="*/ 2147483647 w 570"/>
                <a:gd name="T65" fmla="*/ 2147483647 h 222"/>
                <a:gd name="T66" fmla="*/ 0 w 570"/>
                <a:gd name="T67" fmla="*/ 2147483647 h 222"/>
                <a:gd name="T68" fmla="*/ 2147483647 w 570"/>
                <a:gd name="T69" fmla="*/ 2147483647 h 222"/>
                <a:gd name="T70" fmla="*/ 2147483647 w 570"/>
                <a:gd name="T71" fmla="*/ 2147483647 h 222"/>
                <a:gd name="T72" fmla="*/ 2147483647 w 570"/>
                <a:gd name="T73" fmla="*/ 2147483647 h 222"/>
                <a:gd name="T74" fmla="*/ 2147483647 w 570"/>
                <a:gd name="T75" fmla="*/ 2147483647 h 222"/>
                <a:gd name="T76" fmla="*/ 2147483647 w 570"/>
                <a:gd name="T77" fmla="*/ 2147483647 h 222"/>
                <a:gd name="T78" fmla="*/ 2147483647 w 570"/>
                <a:gd name="T79" fmla="*/ 2147483647 h 222"/>
                <a:gd name="T80" fmla="*/ 2147483647 w 570"/>
                <a:gd name="T81" fmla="*/ 2147483647 h 222"/>
                <a:gd name="T82" fmla="*/ 2147483647 w 570"/>
                <a:gd name="T83" fmla="*/ 2147483647 h 222"/>
                <a:gd name="T84" fmla="*/ 2147483647 w 570"/>
                <a:gd name="T85" fmla="*/ 2147483647 h 222"/>
                <a:gd name="T86" fmla="*/ 2147483647 w 570"/>
                <a:gd name="T87" fmla="*/ 2147483647 h 222"/>
                <a:gd name="T88" fmla="*/ 2147483647 w 570"/>
                <a:gd name="T89" fmla="*/ 2147483647 h 222"/>
                <a:gd name="T90" fmla="*/ 2147483647 w 570"/>
                <a:gd name="T91" fmla="*/ 2147483647 h 222"/>
                <a:gd name="T92" fmla="*/ 2147483647 w 570"/>
                <a:gd name="T93" fmla="*/ 2147483647 h 2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0"/>
                <a:gd name="T142" fmla="*/ 0 h 222"/>
                <a:gd name="T143" fmla="*/ 570 w 570"/>
                <a:gd name="T144" fmla="*/ 222 h 2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0" h="222">
                  <a:moveTo>
                    <a:pt x="252" y="222"/>
                  </a:moveTo>
                  <a:lnTo>
                    <a:pt x="270" y="216"/>
                  </a:lnTo>
                  <a:lnTo>
                    <a:pt x="306" y="216"/>
                  </a:lnTo>
                  <a:lnTo>
                    <a:pt x="312" y="204"/>
                  </a:lnTo>
                  <a:lnTo>
                    <a:pt x="312" y="192"/>
                  </a:lnTo>
                  <a:lnTo>
                    <a:pt x="324" y="198"/>
                  </a:lnTo>
                  <a:lnTo>
                    <a:pt x="330" y="198"/>
                  </a:lnTo>
                  <a:lnTo>
                    <a:pt x="342" y="204"/>
                  </a:lnTo>
                  <a:lnTo>
                    <a:pt x="348" y="204"/>
                  </a:lnTo>
                  <a:lnTo>
                    <a:pt x="360" y="192"/>
                  </a:lnTo>
                  <a:lnTo>
                    <a:pt x="360" y="186"/>
                  </a:lnTo>
                  <a:lnTo>
                    <a:pt x="372" y="186"/>
                  </a:lnTo>
                  <a:lnTo>
                    <a:pt x="378" y="192"/>
                  </a:lnTo>
                  <a:lnTo>
                    <a:pt x="390" y="192"/>
                  </a:lnTo>
                  <a:lnTo>
                    <a:pt x="414" y="180"/>
                  </a:lnTo>
                  <a:lnTo>
                    <a:pt x="432" y="168"/>
                  </a:lnTo>
                  <a:lnTo>
                    <a:pt x="456" y="156"/>
                  </a:lnTo>
                  <a:lnTo>
                    <a:pt x="474" y="156"/>
                  </a:lnTo>
                  <a:lnTo>
                    <a:pt x="480" y="162"/>
                  </a:lnTo>
                  <a:lnTo>
                    <a:pt x="492" y="162"/>
                  </a:lnTo>
                  <a:lnTo>
                    <a:pt x="504" y="156"/>
                  </a:lnTo>
                  <a:lnTo>
                    <a:pt x="510" y="144"/>
                  </a:lnTo>
                  <a:lnTo>
                    <a:pt x="510" y="138"/>
                  </a:lnTo>
                  <a:lnTo>
                    <a:pt x="516" y="126"/>
                  </a:lnTo>
                  <a:lnTo>
                    <a:pt x="528" y="126"/>
                  </a:lnTo>
                  <a:lnTo>
                    <a:pt x="552" y="114"/>
                  </a:lnTo>
                  <a:lnTo>
                    <a:pt x="564" y="102"/>
                  </a:lnTo>
                  <a:lnTo>
                    <a:pt x="570" y="102"/>
                  </a:lnTo>
                  <a:lnTo>
                    <a:pt x="552" y="102"/>
                  </a:lnTo>
                  <a:lnTo>
                    <a:pt x="570" y="84"/>
                  </a:lnTo>
                  <a:lnTo>
                    <a:pt x="570" y="78"/>
                  </a:lnTo>
                  <a:lnTo>
                    <a:pt x="564" y="72"/>
                  </a:lnTo>
                  <a:lnTo>
                    <a:pt x="552" y="66"/>
                  </a:lnTo>
                  <a:lnTo>
                    <a:pt x="540" y="66"/>
                  </a:lnTo>
                  <a:lnTo>
                    <a:pt x="534" y="72"/>
                  </a:lnTo>
                  <a:lnTo>
                    <a:pt x="528" y="72"/>
                  </a:lnTo>
                  <a:lnTo>
                    <a:pt x="534" y="60"/>
                  </a:lnTo>
                  <a:lnTo>
                    <a:pt x="504" y="60"/>
                  </a:lnTo>
                  <a:lnTo>
                    <a:pt x="522" y="36"/>
                  </a:lnTo>
                  <a:lnTo>
                    <a:pt x="504" y="36"/>
                  </a:lnTo>
                  <a:lnTo>
                    <a:pt x="510" y="18"/>
                  </a:lnTo>
                  <a:lnTo>
                    <a:pt x="480" y="24"/>
                  </a:lnTo>
                  <a:lnTo>
                    <a:pt x="474" y="18"/>
                  </a:lnTo>
                  <a:lnTo>
                    <a:pt x="462" y="12"/>
                  </a:lnTo>
                  <a:lnTo>
                    <a:pt x="456" y="6"/>
                  </a:lnTo>
                  <a:lnTo>
                    <a:pt x="444" y="0"/>
                  </a:lnTo>
                  <a:lnTo>
                    <a:pt x="432" y="0"/>
                  </a:lnTo>
                  <a:lnTo>
                    <a:pt x="432" y="24"/>
                  </a:lnTo>
                  <a:lnTo>
                    <a:pt x="414" y="30"/>
                  </a:lnTo>
                  <a:lnTo>
                    <a:pt x="408" y="30"/>
                  </a:lnTo>
                  <a:lnTo>
                    <a:pt x="402" y="24"/>
                  </a:lnTo>
                  <a:lnTo>
                    <a:pt x="378" y="24"/>
                  </a:lnTo>
                  <a:lnTo>
                    <a:pt x="372" y="30"/>
                  </a:lnTo>
                  <a:lnTo>
                    <a:pt x="366" y="42"/>
                  </a:lnTo>
                  <a:lnTo>
                    <a:pt x="360" y="36"/>
                  </a:lnTo>
                  <a:lnTo>
                    <a:pt x="348" y="30"/>
                  </a:lnTo>
                  <a:lnTo>
                    <a:pt x="342" y="24"/>
                  </a:lnTo>
                  <a:lnTo>
                    <a:pt x="336" y="24"/>
                  </a:lnTo>
                  <a:lnTo>
                    <a:pt x="330" y="30"/>
                  </a:lnTo>
                  <a:lnTo>
                    <a:pt x="330" y="60"/>
                  </a:lnTo>
                  <a:lnTo>
                    <a:pt x="324" y="48"/>
                  </a:lnTo>
                  <a:lnTo>
                    <a:pt x="318" y="42"/>
                  </a:lnTo>
                  <a:lnTo>
                    <a:pt x="306" y="36"/>
                  </a:lnTo>
                  <a:lnTo>
                    <a:pt x="300" y="24"/>
                  </a:lnTo>
                  <a:lnTo>
                    <a:pt x="288" y="24"/>
                  </a:lnTo>
                  <a:lnTo>
                    <a:pt x="288" y="30"/>
                  </a:lnTo>
                  <a:lnTo>
                    <a:pt x="270" y="30"/>
                  </a:lnTo>
                  <a:lnTo>
                    <a:pt x="264" y="36"/>
                  </a:lnTo>
                  <a:lnTo>
                    <a:pt x="264" y="54"/>
                  </a:lnTo>
                  <a:lnTo>
                    <a:pt x="252" y="54"/>
                  </a:lnTo>
                  <a:lnTo>
                    <a:pt x="240" y="42"/>
                  </a:lnTo>
                  <a:lnTo>
                    <a:pt x="228" y="36"/>
                  </a:lnTo>
                  <a:lnTo>
                    <a:pt x="222" y="30"/>
                  </a:lnTo>
                  <a:lnTo>
                    <a:pt x="216" y="30"/>
                  </a:lnTo>
                  <a:lnTo>
                    <a:pt x="216" y="48"/>
                  </a:lnTo>
                  <a:lnTo>
                    <a:pt x="210" y="60"/>
                  </a:lnTo>
                  <a:lnTo>
                    <a:pt x="210" y="72"/>
                  </a:lnTo>
                  <a:lnTo>
                    <a:pt x="204" y="72"/>
                  </a:lnTo>
                  <a:lnTo>
                    <a:pt x="192" y="60"/>
                  </a:lnTo>
                  <a:lnTo>
                    <a:pt x="186" y="60"/>
                  </a:lnTo>
                  <a:lnTo>
                    <a:pt x="162" y="84"/>
                  </a:lnTo>
                  <a:lnTo>
                    <a:pt x="162" y="90"/>
                  </a:lnTo>
                  <a:lnTo>
                    <a:pt x="156" y="84"/>
                  </a:lnTo>
                  <a:lnTo>
                    <a:pt x="144" y="60"/>
                  </a:lnTo>
                  <a:lnTo>
                    <a:pt x="162" y="42"/>
                  </a:lnTo>
                  <a:lnTo>
                    <a:pt x="162" y="36"/>
                  </a:lnTo>
                  <a:lnTo>
                    <a:pt x="156" y="30"/>
                  </a:lnTo>
                  <a:lnTo>
                    <a:pt x="108" y="6"/>
                  </a:lnTo>
                  <a:lnTo>
                    <a:pt x="96" y="6"/>
                  </a:lnTo>
                  <a:lnTo>
                    <a:pt x="96" y="36"/>
                  </a:lnTo>
                  <a:lnTo>
                    <a:pt x="90" y="36"/>
                  </a:lnTo>
                  <a:lnTo>
                    <a:pt x="84" y="30"/>
                  </a:lnTo>
                  <a:lnTo>
                    <a:pt x="78" y="30"/>
                  </a:lnTo>
                  <a:lnTo>
                    <a:pt x="66" y="24"/>
                  </a:lnTo>
                  <a:lnTo>
                    <a:pt x="54" y="24"/>
                  </a:lnTo>
                  <a:lnTo>
                    <a:pt x="42" y="30"/>
                  </a:lnTo>
                  <a:lnTo>
                    <a:pt x="30" y="42"/>
                  </a:lnTo>
                  <a:lnTo>
                    <a:pt x="48" y="54"/>
                  </a:lnTo>
                  <a:lnTo>
                    <a:pt x="30" y="54"/>
                  </a:lnTo>
                  <a:lnTo>
                    <a:pt x="18" y="60"/>
                  </a:lnTo>
                  <a:lnTo>
                    <a:pt x="12" y="66"/>
                  </a:lnTo>
                  <a:lnTo>
                    <a:pt x="0" y="66"/>
                  </a:lnTo>
                  <a:lnTo>
                    <a:pt x="6" y="72"/>
                  </a:lnTo>
                  <a:lnTo>
                    <a:pt x="18" y="78"/>
                  </a:lnTo>
                  <a:lnTo>
                    <a:pt x="30" y="78"/>
                  </a:lnTo>
                  <a:lnTo>
                    <a:pt x="54" y="66"/>
                  </a:lnTo>
                  <a:lnTo>
                    <a:pt x="66" y="66"/>
                  </a:lnTo>
                  <a:lnTo>
                    <a:pt x="72" y="60"/>
                  </a:lnTo>
                  <a:lnTo>
                    <a:pt x="78" y="60"/>
                  </a:lnTo>
                  <a:lnTo>
                    <a:pt x="126" y="72"/>
                  </a:lnTo>
                  <a:lnTo>
                    <a:pt x="90" y="90"/>
                  </a:lnTo>
                  <a:lnTo>
                    <a:pt x="102" y="90"/>
                  </a:lnTo>
                  <a:lnTo>
                    <a:pt x="108" y="96"/>
                  </a:lnTo>
                  <a:lnTo>
                    <a:pt x="114" y="96"/>
                  </a:lnTo>
                  <a:lnTo>
                    <a:pt x="120" y="102"/>
                  </a:lnTo>
                  <a:lnTo>
                    <a:pt x="114" y="102"/>
                  </a:lnTo>
                  <a:lnTo>
                    <a:pt x="108" y="108"/>
                  </a:lnTo>
                  <a:lnTo>
                    <a:pt x="6" y="108"/>
                  </a:lnTo>
                  <a:lnTo>
                    <a:pt x="0" y="114"/>
                  </a:lnTo>
                  <a:lnTo>
                    <a:pt x="12" y="120"/>
                  </a:lnTo>
                  <a:lnTo>
                    <a:pt x="60" y="120"/>
                  </a:lnTo>
                  <a:lnTo>
                    <a:pt x="84" y="132"/>
                  </a:lnTo>
                  <a:lnTo>
                    <a:pt x="90" y="138"/>
                  </a:lnTo>
                  <a:lnTo>
                    <a:pt x="126" y="132"/>
                  </a:lnTo>
                  <a:lnTo>
                    <a:pt x="108" y="150"/>
                  </a:lnTo>
                  <a:lnTo>
                    <a:pt x="120" y="156"/>
                  </a:lnTo>
                  <a:lnTo>
                    <a:pt x="114" y="162"/>
                  </a:lnTo>
                  <a:lnTo>
                    <a:pt x="114" y="168"/>
                  </a:lnTo>
                  <a:lnTo>
                    <a:pt x="108" y="174"/>
                  </a:lnTo>
                  <a:lnTo>
                    <a:pt x="90" y="174"/>
                  </a:lnTo>
                  <a:lnTo>
                    <a:pt x="78" y="180"/>
                  </a:lnTo>
                  <a:lnTo>
                    <a:pt x="54" y="180"/>
                  </a:lnTo>
                  <a:lnTo>
                    <a:pt x="54" y="186"/>
                  </a:lnTo>
                  <a:lnTo>
                    <a:pt x="66" y="192"/>
                  </a:lnTo>
                  <a:lnTo>
                    <a:pt x="120" y="192"/>
                  </a:lnTo>
                  <a:lnTo>
                    <a:pt x="132" y="186"/>
                  </a:lnTo>
                  <a:lnTo>
                    <a:pt x="138" y="180"/>
                  </a:lnTo>
                  <a:lnTo>
                    <a:pt x="168" y="198"/>
                  </a:lnTo>
                  <a:lnTo>
                    <a:pt x="180" y="186"/>
                  </a:lnTo>
                  <a:lnTo>
                    <a:pt x="180" y="198"/>
                  </a:lnTo>
                  <a:lnTo>
                    <a:pt x="228" y="222"/>
                  </a:lnTo>
                  <a:lnTo>
                    <a:pt x="252" y="22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4" name="Hungary" descr="© INSCALE GmbH, 05.05.2010&#10;http://www.presentationload.com/">
              <a:extLst>
                <a:ext uri="{FF2B5EF4-FFF2-40B4-BE49-F238E27FC236}">
                  <a16:creationId xmlns:a16="http://schemas.microsoft.com/office/drawing/2014/main" id="{3450FA86-496F-AC27-E43E-7B7C05CAFFD1}"/>
                </a:ext>
              </a:extLst>
            </p:cNvPr>
            <p:cNvSpPr>
              <a:spLocks/>
            </p:cNvSpPr>
            <p:nvPr/>
          </p:nvSpPr>
          <p:spPr bwMode="gray">
            <a:xfrm>
              <a:off x="4651939" y="1739065"/>
              <a:ext cx="161579" cy="84496"/>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5" name="Honduras" descr="© INSCALE GmbH, 05.05.2010&#10;http://www.presentationload.com/">
              <a:extLst>
                <a:ext uri="{FF2B5EF4-FFF2-40B4-BE49-F238E27FC236}">
                  <a16:creationId xmlns:a16="http://schemas.microsoft.com/office/drawing/2014/main" id="{CD0522AD-3808-0FE4-F24E-D6B626B99F2D}"/>
                </a:ext>
              </a:extLst>
            </p:cNvPr>
            <p:cNvSpPr>
              <a:spLocks/>
            </p:cNvSpPr>
            <p:nvPr/>
          </p:nvSpPr>
          <p:spPr bwMode="gray">
            <a:xfrm>
              <a:off x="1847289" y="2729294"/>
              <a:ext cx="168991" cy="93390"/>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6" name="Haiti" descr="© INSCALE GmbH, 05.05.2010&#10;http://www.presentationload.com/">
              <a:extLst>
                <a:ext uri="{FF2B5EF4-FFF2-40B4-BE49-F238E27FC236}">
                  <a16:creationId xmlns:a16="http://schemas.microsoft.com/office/drawing/2014/main" id="{31E7954C-EDA4-E8CB-A6AC-3F877664EEAB}"/>
                </a:ext>
              </a:extLst>
            </p:cNvPr>
            <p:cNvSpPr>
              <a:spLocks/>
            </p:cNvSpPr>
            <p:nvPr/>
          </p:nvSpPr>
          <p:spPr bwMode="gray">
            <a:xfrm>
              <a:off x="2262354" y="2610703"/>
              <a:ext cx="74119" cy="59295"/>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7" name="Guyane (French Guiana)" descr="© INSCALE GmbH, 05.05.2010&#10;http://www.presentationload.com/">
              <a:extLst>
                <a:ext uri="{FF2B5EF4-FFF2-40B4-BE49-F238E27FC236}">
                  <a16:creationId xmlns:a16="http://schemas.microsoft.com/office/drawing/2014/main" id="{932A00D0-3E09-D6C2-3276-11C7B35E99C7}"/>
                </a:ext>
              </a:extLst>
            </p:cNvPr>
            <p:cNvSpPr>
              <a:spLocks/>
            </p:cNvSpPr>
            <p:nvPr/>
          </p:nvSpPr>
          <p:spPr bwMode="gray">
            <a:xfrm>
              <a:off x="2760431" y="3042075"/>
              <a:ext cx="77083" cy="112660"/>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8" name="Guyana" descr="© INSCALE GmbH, 05.05.2010&#10;http://www.presentationload.com/">
              <a:extLst>
                <a:ext uri="{FF2B5EF4-FFF2-40B4-BE49-F238E27FC236}">
                  <a16:creationId xmlns:a16="http://schemas.microsoft.com/office/drawing/2014/main" id="{ECBCDF1D-E4FC-DF55-2B66-B324D9519C52}"/>
                </a:ext>
              </a:extLst>
            </p:cNvPr>
            <p:cNvSpPr>
              <a:spLocks/>
            </p:cNvSpPr>
            <p:nvPr/>
          </p:nvSpPr>
          <p:spPr bwMode="gray">
            <a:xfrm>
              <a:off x="2579582" y="2960544"/>
              <a:ext cx="123038" cy="220874"/>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09" name="Guinea-Bissau" descr="© INSCALE GmbH, 05.05.2010&#10;http://www.presentationload.com/">
              <a:extLst>
                <a:ext uri="{FF2B5EF4-FFF2-40B4-BE49-F238E27FC236}">
                  <a16:creationId xmlns:a16="http://schemas.microsoft.com/office/drawing/2014/main" id="{376076BC-962A-3F29-F922-8D37CCF2A566}"/>
                </a:ext>
              </a:extLst>
            </p:cNvPr>
            <p:cNvSpPr>
              <a:spLocks/>
            </p:cNvSpPr>
            <p:nvPr/>
          </p:nvSpPr>
          <p:spPr bwMode="gray">
            <a:xfrm>
              <a:off x="3799574" y="2828614"/>
              <a:ext cx="69672" cy="59295"/>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0" name="Guinea" descr="© INSCALE GmbH, 05.05.2010&#10;http://www.presentationload.com/">
              <a:extLst>
                <a:ext uri="{FF2B5EF4-FFF2-40B4-BE49-F238E27FC236}">
                  <a16:creationId xmlns:a16="http://schemas.microsoft.com/office/drawing/2014/main" id="{5A7046C1-F1AE-5A6D-0367-714100C1925F}"/>
                </a:ext>
              </a:extLst>
            </p:cNvPr>
            <p:cNvSpPr>
              <a:spLocks/>
            </p:cNvSpPr>
            <p:nvPr/>
          </p:nvSpPr>
          <p:spPr bwMode="gray">
            <a:xfrm>
              <a:off x="3833669" y="2831578"/>
              <a:ext cx="197155" cy="167509"/>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1" name="Guatemala" descr="© INSCALE GmbH, 05.05.2010&#10;http://www.presentationload.com/">
              <a:extLst>
                <a:ext uri="{FF2B5EF4-FFF2-40B4-BE49-F238E27FC236}">
                  <a16:creationId xmlns:a16="http://schemas.microsoft.com/office/drawing/2014/main" id="{963A4B23-2203-9A7D-D0B3-EA8051621020}"/>
                </a:ext>
              </a:extLst>
            </p:cNvPr>
            <p:cNvSpPr>
              <a:spLocks/>
            </p:cNvSpPr>
            <p:nvPr/>
          </p:nvSpPr>
          <p:spPr bwMode="gray">
            <a:xfrm>
              <a:off x="1768724" y="2671482"/>
              <a:ext cx="112660" cy="127485"/>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2" name="Greenland" descr="© INSCALE GmbH, 05.05.2010&#10;http://www.presentationload.com/">
              <a:extLst>
                <a:ext uri="{FF2B5EF4-FFF2-40B4-BE49-F238E27FC236}">
                  <a16:creationId xmlns:a16="http://schemas.microsoft.com/office/drawing/2014/main" id="{2032C945-4CE7-DE4C-1E33-2905DC6FEF94}"/>
                </a:ext>
              </a:extLst>
            </p:cNvPr>
            <p:cNvSpPr>
              <a:spLocks noEditPoints="1"/>
            </p:cNvSpPr>
            <p:nvPr/>
          </p:nvSpPr>
          <p:spPr bwMode="gray">
            <a:xfrm>
              <a:off x="3076176" y="834814"/>
              <a:ext cx="1062861" cy="578127"/>
            </a:xfrm>
            <a:custGeom>
              <a:avLst/>
              <a:gdLst>
                <a:gd name="T0" fmla="*/ 2147483647 w 732"/>
                <a:gd name="T1" fmla="*/ 2147483647 h 398"/>
                <a:gd name="T2" fmla="*/ 2147483647 w 732"/>
                <a:gd name="T3" fmla="*/ 2147483647 h 398"/>
                <a:gd name="T4" fmla="*/ 2147483647 w 732"/>
                <a:gd name="T5" fmla="*/ 2147483647 h 398"/>
                <a:gd name="T6" fmla="*/ 2147483647 w 732"/>
                <a:gd name="T7" fmla="*/ 2147483647 h 398"/>
                <a:gd name="T8" fmla="*/ 2147483647 w 732"/>
                <a:gd name="T9" fmla="*/ 2147483647 h 398"/>
                <a:gd name="T10" fmla="*/ 2147483647 w 732"/>
                <a:gd name="T11" fmla="*/ 2147483647 h 398"/>
                <a:gd name="T12" fmla="*/ 2147483647 w 732"/>
                <a:gd name="T13" fmla="*/ 2147483647 h 398"/>
                <a:gd name="T14" fmla="*/ 2147483647 w 732"/>
                <a:gd name="T15" fmla="*/ 2147483647 h 398"/>
                <a:gd name="T16" fmla="*/ 2147483647 w 732"/>
                <a:gd name="T17" fmla="*/ 2147483647 h 398"/>
                <a:gd name="T18" fmla="*/ 2147483647 w 732"/>
                <a:gd name="T19" fmla="*/ 2147483647 h 398"/>
                <a:gd name="T20" fmla="*/ 2147483647 w 732"/>
                <a:gd name="T21" fmla="*/ 2147483647 h 398"/>
                <a:gd name="T22" fmla="*/ 2147483647 w 732"/>
                <a:gd name="T23" fmla="*/ 2147483647 h 398"/>
                <a:gd name="T24" fmla="*/ 2147483647 w 732"/>
                <a:gd name="T25" fmla="*/ 2147483647 h 398"/>
                <a:gd name="T26" fmla="*/ 2147483647 w 732"/>
                <a:gd name="T27" fmla="*/ 2147483647 h 398"/>
                <a:gd name="T28" fmla="*/ 2147483647 w 732"/>
                <a:gd name="T29" fmla="*/ 2147483647 h 398"/>
                <a:gd name="T30" fmla="*/ 2147483647 w 732"/>
                <a:gd name="T31" fmla="*/ 2147483647 h 398"/>
                <a:gd name="T32" fmla="*/ 2147483647 w 732"/>
                <a:gd name="T33" fmla="*/ 2147483647 h 398"/>
                <a:gd name="T34" fmla="*/ 2147483647 w 732"/>
                <a:gd name="T35" fmla="*/ 2147483647 h 398"/>
                <a:gd name="T36" fmla="*/ 2147483647 w 732"/>
                <a:gd name="T37" fmla="*/ 2147483647 h 398"/>
                <a:gd name="T38" fmla="*/ 2147483647 w 732"/>
                <a:gd name="T39" fmla="*/ 2147483647 h 398"/>
                <a:gd name="T40" fmla="*/ 2147483647 w 732"/>
                <a:gd name="T41" fmla="*/ 2147483647 h 398"/>
                <a:gd name="T42" fmla="*/ 2147483647 w 732"/>
                <a:gd name="T43" fmla="*/ 2147483647 h 398"/>
                <a:gd name="T44" fmla="*/ 2147483647 w 732"/>
                <a:gd name="T45" fmla="*/ 2147483647 h 398"/>
                <a:gd name="T46" fmla="*/ 2147483647 w 732"/>
                <a:gd name="T47" fmla="*/ 2147483647 h 398"/>
                <a:gd name="T48" fmla="*/ 2147483647 w 732"/>
                <a:gd name="T49" fmla="*/ 2147483647 h 398"/>
                <a:gd name="T50" fmla="*/ 2147483647 w 732"/>
                <a:gd name="T51" fmla="*/ 2147483647 h 398"/>
                <a:gd name="T52" fmla="*/ 2147483647 w 732"/>
                <a:gd name="T53" fmla="*/ 2147483647 h 398"/>
                <a:gd name="T54" fmla="*/ 2147483647 w 732"/>
                <a:gd name="T55" fmla="*/ 2147483647 h 398"/>
                <a:gd name="T56" fmla="*/ 2147483647 w 732"/>
                <a:gd name="T57" fmla="*/ 2147483647 h 398"/>
                <a:gd name="T58" fmla="*/ 2147483647 w 732"/>
                <a:gd name="T59" fmla="*/ 2147483647 h 398"/>
                <a:gd name="T60" fmla="*/ 2147483647 w 732"/>
                <a:gd name="T61" fmla="*/ 2147483647 h 398"/>
                <a:gd name="T62" fmla="*/ 2147483647 w 732"/>
                <a:gd name="T63" fmla="*/ 2147483647 h 398"/>
                <a:gd name="T64" fmla="*/ 2147483647 w 732"/>
                <a:gd name="T65" fmla="*/ 2147483647 h 398"/>
                <a:gd name="T66" fmla="*/ 2147483647 w 732"/>
                <a:gd name="T67" fmla="*/ 2147483647 h 398"/>
                <a:gd name="T68" fmla="*/ 2147483647 w 732"/>
                <a:gd name="T69" fmla="*/ 2147483647 h 398"/>
                <a:gd name="T70" fmla="*/ 2147483647 w 732"/>
                <a:gd name="T71" fmla="*/ 2147483647 h 398"/>
                <a:gd name="T72" fmla="*/ 2147483647 w 732"/>
                <a:gd name="T73" fmla="*/ 2147483647 h 398"/>
                <a:gd name="T74" fmla="*/ 2147483647 w 732"/>
                <a:gd name="T75" fmla="*/ 2147483647 h 398"/>
                <a:gd name="T76" fmla="*/ 2147483647 w 732"/>
                <a:gd name="T77" fmla="*/ 2147483647 h 398"/>
                <a:gd name="T78" fmla="*/ 2147483647 w 732"/>
                <a:gd name="T79" fmla="*/ 2147483647 h 398"/>
                <a:gd name="T80" fmla="*/ 2147483647 w 732"/>
                <a:gd name="T81" fmla="*/ 2147483647 h 398"/>
                <a:gd name="T82" fmla="*/ 2147483647 w 732"/>
                <a:gd name="T83" fmla="*/ 2147483647 h 398"/>
                <a:gd name="T84" fmla="*/ 2147483647 w 732"/>
                <a:gd name="T85" fmla="*/ 2147483647 h 398"/>
                <a:gd name="T86" fmla="*/ 2147483647 w 732"/>
                <a:gd name="T87" fmla="*/ 2147483647 h 398"/>
                <a:gd name="T88" fmla="*/ 2147483647 w 732"/>
                <a:gd name="T89" fmla="*/ 2147483647 h 398"/>
                <a:gd name="T90" fmla="*/ 2147483647 w 732"/>
                <a:gd name="T91" fmla="*/ 2147483647 h 398"/>
                <a:gd name="T92" fmla="*/ 2147483647 w 732"/>
                <a:gd name="T93" fmla="*/ 2147483647 h 398"/>
                <a:gd name="T94" fmla="*/ 2147483647 w 732"/>
                <a:gd name="T95" fmla="*/ 2147483647 h 398"/>
                <a:gd name="T96" fmla="*/ 2147483647 w 732"/>
                <a:gd name="T97" fmla="*/ 2147483647 h 398"/>
                <a:gd name="T98" fmla="*/ 2147483647 w 732"/>
                <a:gd name="T99" fmla="*/ 2147483647 h 398"/>
                <a:gd name="T100" fmla="*/ 2147483647 w 732"/>
                <a:gd name="T101" fmla="*/ 2147483647 h 398"/>
                <a:gd name="T102" fmla="*/ 2147483647 w 732"/>
                <a:gd name="T103" fmla="*/ 2147483647 h 398"/>
                <a:gd name="T104" fmla="*/ 2147483647 w 732"/>
                <a:gd name="T105" fmla="*/ 2147483647 h 398"/>
                <a:gd name="T106" fmla="*/ 2147483647 w 732"/>
                <a:gd name="T107" fmla="*/ 2147483647 h 398"/>
                <a:gd name="T108" fmla="*/ 2147483647 w 732"/>
                <a:gd name="T109" fmla="*/ 2147483647 h 398"/>
                <a:gd name="T110" fmla="*/ 2147483647 w 732"/>
                <a:gd name="T111" fmla="*/ 2147483647 h 398"/>
                <a:gd name="T112" fmla="*/ 2147483647 w 732"/>
                <a:gd name="T113" fmla="*/ 2147483647 h 398"/>
                <a:gd name="T114" fmla="*/ 2147483647 w 732"/>
                <a:gd name="T115" fmla="*/ 2147483647 h 398"/>
                <a:gd name="T116" fmla="*/ 2147483647 w 732"/>
                <a:gd name="T117" fmla="*/ 2147483647 h 398"/>
                <a:gd name="T118" fmla="*/ 2147483647 w 732"/>
                <a:gd name="T119" fmla="*/ 2147483647 h 398"/>
                <a:gd name="T120" fmla="*/ 2147483647 w 732"/>
                <a:gd name="T121" fmla="*/ 2147483647 h 398"/>
                <a:gd name="T122" fmla="*/ 2147483647 w 732"/>
                <a:gd name="T123" fmla="*/ 2147483647 h 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2"/>
                <a:gd name="T187" fmla="*/ 0 h 398"/>
                <a:gd name="T188" fmla="*/ 732 w 732"/>
                <a:gd name="T189" fmla="*/ 398 h 3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2" h="398">
                  <a:moveTo>
                    <a:pt x="730" y="24"/>
                  </a:moveTo>
                  <a:lnTo>
                    <a:pt x="728" y="24"/>
                  </a:lnTo>
                  <a:lnTo>
                    <a:pt x="723" y="24"/>
                  </a:lnTo>
                  <a:lnTo>
                    <a:pt x="718" y="22"/>
                  </a:lnTo>
                  <a:lnTo>
                    <a:pt x="678" y="22"/>
                  </a:lnTo>
                  <a:lnTo>
                    <a:pt x="678" y="24"/>
                  </a:lnTo>
                  <a:lnTo>
                    <a:pt x="670" y="26"/>
                  </a:lnTo>
                  <a:lnTo>
                    <a:pt x="659" y="26"/>
                  </a:lnTo>
                  <a:lnTo>
                    <a:pt x="651" y="24"/>
                  </a:lnTo>
                  <a:lnTo>
                    <a:pt x="637" y="24"/>
                  </a:lnTo>
                  <a:lnTo>
                    <a:pt x="623" y="29"/>
                  </a:lnTo>
                  <a:lnTo>
                    <a:pt x="616" y="34"/>
                  </a:lnTo>
                  <a:lnTo>
                    <a:pt x="611" y="34"/>
                  </a:lnTo>
                  <a:lnTo>
                    <a:pt x="606" y="34"/>
                  </a:lnTo>
                  <a:lnTo>
                    <a:pt x="604" y="36"/>
                  </a:lnTo>
                  <a:lnTo>
                    <a:pt x="602" y="36"/>
                  </a:lnTo>
                  <a:lnTo>
                    <a:pt x="597" y="38"/>
                  </a:lnTo>
                  <a:lnTo>
                    <a:pt x="592" y="38"/>
                  </a:lnTo>
                  <a:lnTo>
                    <a:pt x="599" y="34"/>
                  </a:lnTo>
                  <a:lnTo>
                    <a:pt x="609" y="31"/>
                  </a:lnTo>
                  <a:lnTo>
                    <a:pt x="621" y="26"/>
                  </a:lnTo>
                  <a:lnTo>
                    <a:pt x="623" y="24"/>
                  </a:lnTo>
                  <a:lnTo>
                    <a:pt x="618" y="19"/>
                  </a:lnTo>
                  <a:lnTo>
                    <a:pt x="606" y="19"/>
                  </a:lnTo>
                  <a:lnTo>
                    <a:pt x="604" y="22"/>
                  </a:lnTo>
                  <a:lnTo>
                    <a:pt x="602" y="22"/>
                  </a:lnTo>
                  <a:lnTo>
                    <a:pt x="597" y="24"/>
                  </a:lnTo>
                  <a:lnTo>
                    <a:pt x="594" y="24"/>
                  </a:lnTo>
                  <a:lnTo>
                    <a:pt x="566" y="26"/>
                  </a:lnTo>
                  <a:lnTo>
                    <a:pt x="566" y="29"/>
                  </a:lnTo>
                  <a:lnTo>
                    <a:pt x="563" y="29"/>
                  </a:lnTo>
                  <a:lnTo>
                    <a:pt x="566" y="26"/>
                  </a:lnTo>
                  <a:lnTo>
                    <a:pt x="568" y="26"/>
                  </a:lnTo>
                  <a:lnTo>
                    <a:pt x="573" y="26"/>
                  </a:lnTo>
                  <a:lnTo>
                    <a:pt x="578" y="24"/>
                  </a:lnTo>
                  <a:lnTo>
                    <a:pt x="580" y="24"/>
                  </a:lnTo>
                  <a:lnTo>
                    <a:pt x="582" y="24"/>
                  </a:lnTo>
                  <a:lnTo>
                    <a:pt x="585" y="22"/>
                  </a:lnTo>
                  <a:lnTo>
                    <a:pt x="578" y="19"/>
                  </a:lnTo>
                  <a:lnTo>
                    <a:pt x="552" y="19"/>
                  </a:lnTo>
                  <a:lnTo>
                    <a:pt x="542" y="22"/>
                  </a:lnTo>
                  <a:lnTo>
                    <a:pt x="525" y="19"/>
                  </a:lnTo>
                  <a:lnTo>
                    <a:pt x="523" y="19"/>
                  </a:lnTo>
                  <a:lnTo>
                    <a:pt x="523" y="22"/>
                  </a:lnTo>
                  <a:lnTo>
                    <a:pt x="518" y="22"/>
                  </a:lnTo>
                  <a:lnTo>
                    <a:pt x="514" y="24"/>
                  </a:lnTo>
                  <a:lnTo>
                    <a:pt x="511" y="24"/>
                  </a:lnTo>
                  <a:lnTo>
                    <a:pt x="509" y="24"/>
                  </a:lnTo>
                  <a:lnTo>
                    <a:pt x="506" y="24"/>
                  </a:lnTo>
                  <a:lnTo>
                    <a:pt x="509" y="22"/>
                  </a:lnTo>
                  <a:lnTo>
                    <a:pt x="518" y="19"/>
                  </a:lnTo>
                  <a:lnTo>
                    <a:pt x="530" y="19"/>
                  </a:lnTo>
                  <a:lnTo>
                    <a:pt x="563" y="19"/>
                  </a:lnTo>
                  <a:lnTo>
                    <a:pt x="580" y="17"/>
                  </a:lnTo>
                  <a:lnTo>
                    <a:pt x="625" y="17"/>
                  </a:lnTo>
                  <a:lnTo>
                    <a:pt x="632" y="14"/>
                  </a:lnTo>
                  <a:lnTo>
                    <a:pt x="628" y="12"/>
                  </a:lnTo>
                  <a:lnTo>
                    <a:pt x="618" y="10"/>
                  </a:lnTo>
                  <a:lnTo>
                    <a:pt x="592" y="10"/>
                  </a:lnTo>
                  <a:lnTo>
                    <a:pt x="594" y="10"/>
                  </a:lnTo>
                  <a:lnTo>
                    <a:pt x="597" y="7"/>
                  </a:lnTo>
                  <a:lnTo>
                    <a:pt x="594" y="5"/>
                  </a:lnTo>
                  <a:lnTo>
                    <a:pt x="585" y="5"/>
                  </a:lnTo>
                  <a:lnTo>
                    <a:pt x="582" y="7"/>
                  </a:lnTo>
                  <a:lnTo>
                    <a:pt x="568" y="7"/>
                  </a:lnTo>
                  <a:lnTo>
                    <a:pt x="566" y="5"/>
                  </a:lnTo>
                  <a:lnTo>
                    <a:pt x="571" y="5"/>
                  </a:lnTo>
                  <a:lnTo>
                    <a:pt x="573" y="5"/>
                  </a:lnTo>
                  <a:lnTo>
                    <a:pt x="578" y="5"/>
                  </a:lnTo>
                  <a:lnTo>
                    <a:pt x="578" y="2"/>
                  </a:lnTo>
                  <a:lnTo>
                    <a:pt x="575" y="2"/>
                  </a:lnTo>
                  <a:lnTo>
                    <a:pt x="571" y="0"/>
                  </a:lnTo>
                  <a:lnTo>
                    <a:pt x="537" y="0"/>
                  </a:lnTo>
                  <a:lnTo>
                    <a:pt x="528" y="2"/>
                  </a:lnTo>
                  <a:lnTo>
                    <a:pt x="518" y="2"/>
                  </a:lnTo>
                  <a:lnTo>
                    <a:pt x="509" y="0"/>
                  </a:lnTo>
                  <a:lnTo>
                    <a:pt x="483" y="0"/>
                  </a:lnTo>
                  <a:lnTo>
                    <a:pt x="478" y="2"/>
                  </a:lnTo>
                  <a:lnTo>
                    <a:pt x="454" y="2"/>
                  </a:lnTo>
                  <a:lnTo>
                    <a:pt x="452" y="0"/>
                  </a:lnTo>
                  <a:lnTo>
                    <a:pt x="447" y="0"/>
                  </a:lnTo>
                  <a:lnTo>
                    <a:pt x="445" y="2"/>
                  </a:lnTo>
                  <a:lnTo>
                    <a:pt x="442" y="2"/>
                  </a:lnTo>
                  <a:lnTo>
                    <a:pt x="442" y="5"/>
                  </a:lnTo>
                  <a:lnTo>
                    <a:pt x="445" y="5"/>
                  </a:lnTo>
                  <a:lnTo>
                    <a:pt x="447" y="5"/>
                  </a:lnTo>
                  <a:lnTo>
                    <a:pt x="442" y="7"/>
                  </a:lnTo>
                  <a:lnTo>
                    <a:pt x="428" y="7"/>
                  </a:lnTo>
                  <a:lnTo>
                    <a:pt x="409" y="5"/>
                  </a:lnTo>
                  <a:lnTo>
                    <a:pt x="378" y="5"/>
                  </a:lnTo>
                  <a:lnTo>
                    <a:pt x="373" y="5"/>
                  </a:lnTo>
                  <a:lnTo>
                    <a:pt x="371" y="5"/>
                  </a:lnTo>
                  <a:lnTo>
                    <a:pt x="368" y="7"/>
                  </a:lnTo>
                  <a:lnTo>
                    <a:pt x="366" y="7"/>
                  </a:lnTo>
                  <a:lnTo>
                    <a:pt x="366" y="10"/>
                  </a:lnTo>
                  <a:lnTo>
                    <a:pt x="368" y="10"/>
                  </a:lnTo>
                  <a:lnTo>
                    <a:pt x="378" y="10"/>
                  </a:lnTo>
                  <a:lnTo>
                    <a:pt x="387" y="10"/>
                  </a:lnTo>
                  <a:lnTo>
                    <a:pt x="399" y="12"/>
                  </a:lnTo>
                  <a:lnTo>
                    <a:pt x="404" y="12"/>
                  </a:lnTo>
                  <a:lnTo>
                    <a:pt x="426" y="14"/>
                  </a:lnTo>
                  <a:lnTo>
                    <a:pt x="399" y="14"/>
                  </a:lnTo>
                  <a:lnTo>
                    <a:pt x="395" y="14"/>
                  </a:lnTo>
                  <a:lnTo>
                    <a:pt x="392" y="14"/>
                  </a:lnTo>
                  <a:lnTo>
                    <a:pt x="387" y="12"/>
                  </a:lnTo>
                  <a:lnTo>
                    <a:pt x="378" y="12"/>
                  </a:lnTo>
                  <a:lnTo>
                    <a:pt x="380" y="14"/>
                  </a:lnTo>
                  <a:lnTo>
                    <a:pt x="383" y="14"/>
                  </a:lnTo>
                  <a:lnTo>
                    <a:pt x="385" y="14"/>
                  </a:lnTo>
                  <a:lnTo>
                    <a:pt x="376" y="14"/>
                  </a:lnTo>
                  <a:lnTo>
                    <a:pt x="373" y="17"/>
                  </a:lnTo>
                  <a:lnTo>
                    <a:pt x="373" y="19"/>
                  </a:lnTo>
                  <a:lnTo>
                    <a:pt x="371" y="22"/>
                  </a:lnTo>
                  <a:lnTo>
                    <a:pt x="371" y="24"/>
                  </a:lnTo>
                  <a:lnTo>
                    <a:pt x="368" y="24"/>
                  </a:lnTo>
                  <a:lnTo>
                    <a:pt x="366" y="24"/>
                  </a:lnTo>
                  <a:lnTo>
                    <a:pt x="364" y="24"/>
                  </a:lnTo>
                  <a:lnTo>
                    <a:pt x="359" y="24"/>
                  </a:lnTo>
                  <a:lnTo>
                    <a:pt x="357" y="22"/>
                  </a:lnTo>
                  <a:lnTo>
                    <a:pt x="345" y="19"/>
                  </a:lnTo>
                  <a:lnTo>
                    <a:pt x="330" y="14"/>
                  </a:lnTo>
                  <a:lnTo>
                    <a:pt x="309" y="14"/>
                  </a:lnTo>
                  <a:lnTo>
                    <a:pt x="309" y="24"/>
                  </a:lnTo>
                  <a:lnTo>
                    <a:pt x="297" y="24"/>
                  </a:lnTo>
                  <a:lnTo>
                    <a:pt x="292" y="22"/>
                  </a:lnTo>
                  <a:lnTo>
                    <a:pt x="288" y="22"/>
                  </a:lnTo>
                  <a:lnTo>
                    <a:pt x="285" y="19"/>
                  </a:lnTo>
                  <a:lnTo>
                    <a:pt x="278" y="19"/>
                  </a:lnTo>
                  <a:lnTo>
                    <a:pt x="273" y="22"/>
                  </a:lnTo>
                  <a:lnTo>
                    <a:pt x="273" y="24"/>
                  </a:lnTo>
                  <a:lnTo>
                    <a:pt x="269" y="24"/>
                  </a:lnTo>
                  <a:lnTo>
                    <a:pt x="271" y="19"/>
                  </a:lnTo>
                  <a:lnTo>
                    <a:pt x="269" y="17"/>
                  </a:lnTo>
                  <a:lnTo>
                    <a:pt x="238" y="17"/>
                  </a:lnTo>
                  <a:lnTo>
                    <a:pt x="228" y="19"/>
                  </a:lnTo>
                  <a:lnTo>
                    <a:pt x="209" y="19"/>
                  </a:lnTo>
                  <a:lnTo>
                    <a:pt x="214" y="22"/>
                  </a:lnTo>
                  <a:lnTo>
                    <a:pt x="223" y="26"/>
                  </a:lnTo>
                  <a:lnTo>
                    <a:pt x="226" y="29"/>
                  </a:lnTo>
                  <a:lnTo>
                    <a:pt x="223" y="29"/>
                  </a:lnTo>
                  <a:lnTo>
                    <a:pt x="223" y="26"/>
                  </a:lnTo>
                  <a:lnTo>
                    <a:pt x="214" y="24"/>
                  </a:lnTo>
                  <a:lnTo>
                    <a:pt x="207" y="24"/>
                  </a:lnTo>
                  <a:lnTo>
                    <a:pt x="202" y="22"/>
                  </a:lnTo>
                  <a:lnTo>
                    <a:pt x="197" y="22"/>
                  </a:lnTo>
                  <a:lnTo>
                    <a:pt x="192" y="19"/>
                  </a:lnTo>
                  <a:lnTo>
                    <a:pt x="190" y="19"/>
                  </a:lnTo>
                  <a:lnTo>
                    <a:pt x="188" y="22"/>
                  </a:lnTo>
                  <a:lnTo>
                    <a:pt x="185" y="24"/>
                  </a:lnTo>
                  <a:lnTo>
                    <a:pt x="183" y="26"/>
                  </a:lnTo>
                  <a:lnTo>
                    <a:pt x="178" y="29"/>
                  </a:lnTo>
                  <a:lnTo>
                    <a:pt x="176" y="29"/>
                  </a:lnTo>
                  <a:lnTo>
                    <a:pt x="171" y="31"/>
                  </a:lnTo>
                  <a:lnTo>
                    <a:pt x="150" y="31"/>
                  </a:lnTo>
                  <a:lnTo>
                    <a:pt x="143" y="34"/>
                  </a:lnTo>
                  <a:lnTo>
                    <a:pt x="133" y="36"/>
                  </a:lnTo>
                  <a:lnTo>
                    <a:pt x="124" y="38"/>
                  </a:lnTo>
                  <a:lnTo>
                    <a:pt x="119" y="38"/>
                  </a:lnTo>
                  <a:lnTo>
                    <a:pt x="102" y="41"/>
                  </a:lnTo>
                  <a:lnTo>
                    <a:pt x="97" y="43"/>
                  </a:lnTo>
                  <a:lnTo>
                    <a:pt x="100" y="46"/>
                  </a:lnTo>
                  <a:lnTo>
                    <a:pt x="105" y="48"/>
                  </a:lnTo>
                  <a:lnTo>
                    <a:pt x="126" y="48"/>
                  </a:lnTo>
                  <a:lnTo>
                    <a:pt x="116" y="50"/>
                  </a:lnTo>
                  <a:lnTo>
                    <a:pt x="112" y="55"/>
                  </a:lnTo>
                  <a:lnTo>
                    <a:pt x="109" y="55"/>
                  </a:lnTo>
                  <a:lnTo>
                    <a:pt x="93" y="60"/>
                  </a:lnTo>
                  <a:lnTo>
                    <a:pt x="88" y="60"/>
                  </a:lnTo>
                  <a:lnTo>
                    <a:pt x="66" y="60"/>
                  </a:lnTo>
                  <a:lnTo>
                    <a:pt x="57" y="62"/>
                  </a:lnTo>
                  <a:lnTo>
                    <a:pt x="47" y="65"/>
                  </a:lnTo>
                  <a:lnTo>
                    <a:pt x="45" y="67"/>
                  </a:lnTo>
                  <a:lnTo>
                    <a:pt x="40" y="67"/>
                  </a:lnTo>
                  <a:lnTo>
                    <a:pt x="38" y="65"/>
                  </a:lnTo>
                  <a:lnTo>
                    <a:pt x="31" y="70"/>
                  </a:lnTo>
                  <a:lnTo>
                    <a:pt x="9" y="70"/>
                  </a:lnTo>
                  <a:lnTo>
                    <a:pt x="7" y="70"/>
                  </a:lnTo>
                  <a:lnTo>
                    <a:pt x="2" y="70"/>
                  </a:lnTo>
                  <a:lnTo>
                    <a:pt x="0" y="74"/>
                  </a:lnTo>
                  <a:lnTo>
                    <a:pt x="2" y="74"/>
                  </a:lnTo>
                  <a:lnTo>
                    <a:pt x="9" y="79"/>
                  </a:lnTo>
                  <a:lnTo>
                    <a:pt x="12" y="82"/>
                  </a:lnTo>
                  <a:lnTo>
                    <a:pt x="14" y="84"/>
                  </a:lnTo>
                  <a:lnTo>
                    <a:pt x="24" y="79"/>
                  </a:lnTo>
                  <a:lnTo>
                    <a:pt x="24" y="84"/>
                  </a:lnTo>
                  <a:lnTo>
                    <a:pt x="28" y="86"/>
                  </a:lnTo>
                  <a:lnTo>
                    <a:pt x="33" y="86"/>
                  </a:lnTo>
                  <a:lnTo>
                    <a:pt x="36" y="84"/>
                  </a:lnTo>
                  <a:lnTo>
                    <a:pt x="38" y="84"/>
                  </a:lnTo>
                  <a:lnTo>
                    <a:pt x="40" y="82"/>
                  </a:lnTo>
                  <a:lnTo>
                    <a:pt x="40" y="84"/>
                  </a:lnTo>
                  <a:lnTo>
                    <a:pt x="43" y="86"/>
                  </a:lnTo>
                  <a:lnTo>
                    <a:pt x="45" y="86"/>
                  </a:lnTo>
                  <a:lnTo>
                    <a:pt x="47" y="84"/>
                  </a:lnTo>
                  <a:lnTo>
                    <a:pt x="52" y="84"/>
                  </a:lnTo>
                  <a:lnTo>
                    <a:pt x="57" y="84"/>
                  </a:lnTo>
                  <a:lnTo>
                    <a:pt x="59" y="82"/>
                  </a:lnTo>
                  <a:lnTo>
                    <a:pt x="64" y="82"/>
                  </a:lnTo>
                  <a:lnTo>
                    <a:pt x="64" y="84"/>
                  </a:lnTo>
                  <a:lnTo>
                    <a:pt x="64" y="86"/>
                  </a:lnTo>
                  <a:lnTo>
                    <a:pt x="62" y="86"/>
                  </a:lnTo>
                  <a:lnTo>
                    <a:pt x="57" y="91"/>
                  </a:lnTo>
                  <a:lnTo>
                    <a:pt x="55" y="91"/>
                  </a:lnTo>
                  <a:lnTo>
                    <a:pt x="52" y="89"/>
                  </a:lnTo>
                  <a:lnTo>
                    <a:pt x="40" y="89"/>
                  </a:lnTo>
                  <a:lnTo>
                    <a:pt x="36" y="91"/>
                  </a:lnTo>
                  <a:lnTo>
                    <a:pt x="33" y="91"/>
                  </a:lnTo>
                  <a:lnTo>
                    <a:pt x="21" y="89"/>
                  </a:lnTo>
                  <a:lnTo>
                    <a:pt x="19" y="89"/>
                  </a:lnTo>
                  <a:lnTo>
                    <a:pt x="14" y="86"/>
                  </a:lnTo>
                  <a:lnTo>
                    <a:pt x="7" y="86"/>
                  </a:lnTo>
                  <a:lnTo>
                    <a:pt x="2" y="89"/>
                  </a:lnTo>
                  <a:lnTo>
                    <a:pt x="2" y="93"/>
                  </a:lnTo>
                  <a:lnTo>
                    <a:pt x="2" y="96"/>
                  </a:lnTo>
                  <a:lnTo>
                    <a:pt x="7" y="98"/>
                  </a:lnTo>
                  <a:lnTo>
                    <a:pt x="19" y="98"/>
                  </a:lnTo>
                  <a:lnTo>
                    <a:pt x="17" y="101"/>
                  </a:lnTo>
                  <a:lnTo>
                    <a:pt x="14" y="101"/>
                  </a:lnTo>
                  <a:lnTo>
                    <a:pt x="9" y="101"/>
                  </a:lnTo>
                  <a:lnTo>
                    <a:pt x="12" y="103"/>
                  </a:lnTo>
                  <a:lnTo>
                    <a:pt x="19" y="105"/>
                  </a:lnTo>
                  <a:lnTo>
                    <a:pt x="21" y="105"/>
                  </a:lnTo>
                  <a:lnTo>
                    <a:pt x="24" y="108"/>
                  </a:lnTo>
                  <a:lnTo>
                    <a:pt x="33" y="108"/>
                  </a:lnTo>
                  <a:lnTo>
                    <a:pt x="33" y="105"/>
                  </a:lnTo>
                  <a:lnTo>
                    <a:pt x="36" y="105"/>
                  </a:lnTo>
                  <a:lnTo>
                    <a:pt x="38" y="105"/>
                  </a:lnTo>
                  <a:lnTo>
                    <a:pt x="43" y="108"/>
                  </a:lnTo>
                  <a:lnTo>
                    <a:pt x="52" y="105"/>
                  </a:lnTo>
                  <a:lnTo>
                    <a:pt x="52" y="108"/>
                  </a:lnTo>
                  <a:lnTo>
                    <a:pt x="57" y="108"/>
                  </a:lnTo>
                  <a:lnTo>
                    <a:pt x="62" y="105"/>
                  </a:lnTo>
                  <a:lnTo>
                    <a:pt x="64" y="105"/>
                  </a:lnTo>
                  <a:lnTo>
                    <a:pt x="69" y="103"/>
                  </a:lnTo>
                  <a:lnTo>
                    <a:pt x="76" y="105"/>
                  </a:lnTo>
                  <a:lnTo>
                    <a:pt x="81" y="105"/>
                  </a:lnTo>
                  <a:lnTo>
                    <a:pt x="83" y="105"/>
                  </a:lnTo>
                  <a:lnTo>
                    <a:pt x="85" y="103"/>
                  </a:lnTo>
                  <a:lnTo>
                    <a:pt x="88" y="103"/>
                  </a:lnTo>
                  <a:lnTo>
                    <a:pt x="93" y="105"/>
                  </a:lnTo>
                  <a:lnTo>
                    <a:pt x="97" y="105"/>
                  </a:lnTo>
                  <a:lnTo>
                    <a:pt x="112" y="105"/>
                  </a:lnTo>
                  <a:lnTo>
                    <a:pt x="121" y="110"/>
                  </a:lnTo>
                  <a:lnTo>
                    <a:pt x="124" y="110"/>
                  </a:lnTo>
                  <a:lnTo>
                    <a:pt x="128" y="115"/>
                  </a:lnTo>
                  <a:lnTo>
                    <a:pt x="135" y="115"/>
                  </a:lnTo>
                  <a:lnTo>
                    <a:pt x="133" y="117"/>
                  </a:lnTo>
                  <a:lnTo>
                    <a:pt x="133" y="120"/>
                  </a:lnTo>
                  <a:lnTo>
                    <a:pt x="133" y="125"/>
                  </a:lnTo>
                  <a:lnTo>
                    <a:pt x="138" y="125"/>
                  </a:lnTo>
                  <a:lnTo>
                    <a:pt x="140" y="125"/>
                  </a:lnTo>
                  <a:lnTo>
                    <a:pt x="145" y="127"/>
                  </a:lnTo>
                  <a:lnTo>
                    <a:pt x="147" y="129"/>
                  </a:lnTo>
                  <a:lnTo>
                    <a:pt x="143" y="134"/>
                  </a:lnTo>
                  <a:lnTo>
                    <a:pt x="145" y="141"/>
                  </a:lnTo>
                  <a:lnTo>
                    <a:pt x="152" y="144"/>
                  </a:lnTo>
                  <a:lnTo>
                    <a:pt x="145" y="149"/>
                  </a:lnTo>
                  <a:lnTo>
                    <a:pt x="150" y="151"/>
                  </a:lnTo>
                  <a:lnTo>
                    <a:pt x="147" y="151"/>
                  </a:lnTo>
                  <a:lnTo>
                    <a:pt x="145" y="153"/>
                  </a:lnTo>
                  <a:lnTo>
                    <a:pt x="145" y="156"/>
                  </a:lnTo>
                  <a:lnTo>
                    <a:pt x="150" y="161"/>
                  </a:lnTo>
                  <a:lnTo>
                    <a:pt x="152" y="161"/>
                  </a:lnTo>
                  <a:lnTo>
                    <a:pt x="152" y="163"/>
                  </a:lnTo>
                  <a:lnTo>
                    <a:pt x="147" y="165"/>
                  </a:lnTo>
                  <a:lnTo>
                    <a:pt x="145" y="168"/>
                  </a:lnTo>
                  <a:lnTo>
                    <a:pt x="143" y="168"/>
                  </a:lnTo>
                  <a:lnTo>
                    <a:pt x="147" y="170"/>
                  </a:lnTo>
                  <a:lnTo>
                    <a:pt x="143" y="170"/>
                  </a:lnTo>
                  <a:lnTo>
                    <a:pt x="140" y="170"/>
                  </a:lnTo>
                  <a:lnTo>
                    <a:pt x="138" y="170"/>
                  </a:lnTo>
                  <a:lnTo>
                    <a:pt x="133" y="173"/>
                  </a:lnTo>
                  <a:lnTo>
                    <a:pt x="131" y="173"/>
                  </a:lnTo>
                  <a:lnTo>
                    <a:pt x="131" y="175"/>
                  </a:lnTo>
                  <a:lnTo>
                    <a:pt x="143" y="175"/>
                  </a:lnTo>
                  <a:lnTo>
                    <a:pt x="138" y="180"/>
                  </a:lnTo>
                  <a:lnTo>
                    <a:pt x="126" y="180"/>
                  </a:lnTo>
                  <a:lnTo>
                    <a:pt x="124" y="180"/>
                  </a:lnTo>
                  <a:lnTo>
                    <a:pt x="124" y="182"/>
                  </a:lnTo>
                  <a:lnTo>
                    <a:pt x="133" y="189"/>
                  </a:lnTo>
                  <a:lnTo>
                    <a:pt x="138" y="189"/>
                  </a:lnTo>
                  <a:lnTo>
                    <a:pt x="145" y="184"/>
                  </a:lnTo>
                  <a:lnTo>
                    <a:pt x="147" y="184"/>
                  </a:lnTo>
                  <a:lnTo>
                    <a:pt x="152" y="184"/>
                  </a:lnTo>
                  <a:lnTo>
                    <a:pt x="154" y="182"/>
                  </a:lnTo>
                  <a:lnTo>
                    <a:pt x="157" y="182"/>
                  </a:lnTo>
                  <a:lnTo>
                    <a:pt x="157" y="180"/>
                  </a:lnTo>
                  <a:lnTo>
                    <a:pt x="157" y="175"/>
                  </a:lnTo>
                  <a:lnTo>
                    <a:pt x="159" y="173"/>
                  </a:lnTo>
                  <a:lnTo>
                    <a:pt x="159" y="180"/>
                  </a:lnTo>
                  <a:lnTo>
                    <a:pt x="166" y="175"/>
                  </a:lnTo>
                  <a:lnTo>
                    <a:pt x="164" y="177"/>
                  </a:lnTo>
                  <a:lnTo>
                    <a:pt x="164" y="180"/>
                  </a:lnTo>
                  <a:lnTo>
                    <a:pt x="166" y="180"/>
                  </a:lnTo>
                  <a:lnTo>
                    <a:pt x="169" y="182"/>
                  </a:lnTo>
                  <a:lnTo>
                    <a:pt x="176" y="182"/>
                  </a:lnTo>
                  <a:lnTo>
                    <a:pt x="171" y="187"/>
                  </a:lnTo>
                  <a:lnTo>
                    <a:pt x="171" y="189"/>
                  </a:lnTo>
                  <a:lnTo>
                    <a:pt x="173" y="192"/>
                  </a:lnTo>
                  <a:lnTo>
                    <a:pt x="176" y="194"/>
                  </a:lnTo>
                  <a:lnTo>
                    <a:pt x="178" y="196"/>
                  </a:lnTo>
                  <a:lnTo>
                    <a:pt x="181" y="199"/>
                  </a:lnTo>
                  <a:lnTo>
                    <a:pt x="178" y="201"/>
                  </a:lnTo>
                  <a:lnTo>
                    <a:pt x="173" y="201"/>
                  </a:lnTo>
                  <a:lnTo>
                    <a:pt x="173" y="204"/>
                  </a:lnTo>
                  <a:lnTo>
                    <a:pt x="166" y="204"/>
                  </a:lnTo>
                  <a:lnTo>
                    <a:pt x="164" y="201"/>
                  </a:lnTo>
                  <a:lnTo>
                    <a:pt x="162" y="201"/>
                  </a:lnTo>
                  <a:lnTo>
                    <a:pt x="159" y="201"/>
                  </a:lnTo>
                  <a:lnTo>
                    <a:pt x="157" y="199"/>
                  </a:lnTo>
                  <a:lnTo>
                    <a:pt x="143" y="199"/>
                  </a:lnTo>
                  <a:lnTo>
                    <a:pt x="140" y="196"/>
                  </a:lnTo>
                  <a:lnTo>
                    <a:pt x="138" y="194"/>
                  </a:lnTo>
                  <a:lnTo>
                    <a:pt x="131" y="194"/>
                  </a:lnTo>
                  <a:lnTo>
                    <a:pt x="128" y="199"/>
                  </a:lnTo>
                  <a:lnTo>
                    <a:pt x="128" y="201"/>
                  </a:lnTo>
                  <a:lnTo>
                    <a:pt x="133" y="201"/>
                  </a:lnTo>
                  <a:lnTo>
                    <a:pt x="133" y="204"/>
                  </a:lnTo>
                  <a:lnTo>
                    <a:pt x="140" y="204"/>
                  </a:lnTo>
                  <a:lnTo>
                    <a:pt x="143" y="206"/>
                  </a:lnTo>
                  <a:lnTo>
                    <a:pt x="145" y="206"/>
                  </a:lnTo>
                  <a:lnTo>
                    <a:pt x="147" y="206"/>
                  </a:lnTo>
                  <a:lnTo>
                    <a:pt x="152" y="211"/>
                  </a:lnTo>
                  <a:lnTo>
                    <a:pt x="162" y="211"/>
                  </a:lnTo>
                  <a:lnTo>
                    <a:pt x="164" y="211"/>
                  </a:lnTo>
                  <a:lnTo>
                    <a:pt x="166" y="211"/>
                  </a:lnTo>
                  <a:lnTo>
                    <a:pt x="173" y="213"/>
                  </a:lnTo>
                  <a:lnTo>
                    <a:pt x="178" y="208"/>
                  </a:lnTo>
                  <a:lnTo>
                    <a:pt x="178" y="216"/>
                  </a:lnTo>
                  <a:lnTo>
                    <a:pt x="176" y="213"/>
                  </a:lnTo>
                  <a:lnTo>
                    <a:pt x="173" y="213"/>
                  </a:lnTo>
                  <a:lnTo>
                    <a:pt x="171" y="213"/>
                  </a:lnTo>
                  <a:lnTo>
                    <a:pt x="171" y="216"/>
                  </a:lnTo>
                  <a:lnTo>
                    <a:pt x="173" y="220"/>
                  </a:lnTo>
                  <a:lnTo>
                    <a:pt x="169" y="220"/>
                  </a:lnTo>
                  <a:lnTo>
                    <a:pt x="166" y="220"/>
                  </a:lnTo>
                  <a:lnTo>
                    <a:pt x="164" y="220"/>
                  </a:lnTo>
                  <a:lnTo>
                    <a:pt x="164" y="223"/>
                  </a:lnTo>
                  <a:lnTo>
                    <a:pt x="164" y="225"/>
                  </a:lnTo>
                  <a:lnTo>
                    <a:pt x="173" y="225"/>
                  </a:lnTo>
                  <a:lnTo>
                    <a:pt x="171" y="225"/>
                  </a:lnTo>
                  <a:lnTo>
                    <a:pt x="171" y="228"/>
                  </a:lnTo>
                  <a:lnTo>
                    <a:pt x="169" y="230"/>
                  </a:lnTo>
                  <a:lnTo>
                    <a:pt x="162" y="225"/>
                  </a:lnTo>
                  <a:lnTo>
                    <a:pt x="159" y="225"/>
                  </a:lnTo>
                  <a:lnTo>
                    <a:pt x="159" y="228"/>
                  </a:lnTo>
                  <a:lnTo>
                    <a:pt x="159" y="230"/>
                  </a:lnTo>
                  <a:lnTo>
                    <a:pt x="162" y="232"/>
                  </a:lnTo>
                  <a:lnTo>
                    <a:pt x="157" y="232"/>
                  </a:lnTo>
                  <a:lnTo>
                    <a:pt x="157" y="237"/>
                  </a:lnTo>
                  <a:lnTo>
                    <a:pt x="154" y="237"/>
                  </a:lnTo>
                  <a:lnTo>
                    <a:pt x="152" y="240"/>
                  </a:lnTo>
                  <a:lnTo>
                    <a:pt x="152" y="242"/>
                  </a:lnTo>
                  <a:lnTo>
                    <a:pt x="157" y="247"/>
                  </a:lnTo>
                  <a:lnTo>
                    <a:pt x="159" y="247"/>
                  </a:lnTo>
                  <a:lnTo>
                    <a:pt x="159" y="252"/>
                  </a:lnTo>
                  <a:lnTo>
                    <a:pt x="157" y="252"/>
                  </a:lnTo>
                  <a:lnTo>
                    <a:pt x="154" y="252"/>
                  </a:lnTo>
                  <a:lnTo>
                    <a:pt x="152" y="249"/>
                  </a:lnTo>
                  <a:lnTo>
                    <a:pt x="150" y="244"/>
                  </a:lnTo>
                  <a:lnTo>
                    <a:pt x="147" y="242"/>
                  </a:lnTo>
                  <a:lnTo>
                    <a:pt x="147" y="240"/>
                  </a:lnTo>
                  <a:lnTo>
                    <a:pt x="145" y="237"/>
                  </a:lnTo>
                  <a:lnTo>
                    <a:pt x="143" y="235"/>
                  </a:lnTo>
                  <a:lnTo>
                    <a:pt x="140" y="235"/>
                  </a:lnTo>
                  <a:lnTo>
                    <a:pt x="135" y="235"/>
                  </a:lnTo>
                  <a:lnTo>
                    <a:pt x="133" y="235"/>
                  </a:lnTo>
                  <a:lnTo>
                    <a:pt x="128" y="240"/>
                  </a:lnTo>
                  <a:lnTo>
                    <a:pt x="128" y="242"/>
                  </a:lnTo>
                  <a:lnTo>
                    <a:pt x="133" y="244"/>
                  </a:lnTo>
                  <a:lnTo>
                    <a:pt x="138" y="244"/>
                  </a:lnTo>
                  <a:lnTo>
                    <a:pt x="140" y="247"/>
                  </a:lnTo>
                  <a:lnTo>
                    <a:pt x="135" y="249"/>
                  </a:lnTo>
                  <a:lnTo>
                    <a:pt x="131" y="249"/>
                  </a:lnTo>
                  <a:lnTo>
                    <a:pt x="128" y="247"/>
                  </a:lnTo>
                  <a:lnTo>
                    <a:pt x="121" y="247"/>
                  </a:lnTo>
                  <a:lnTo>
                    <a:pt x="119" y="249"/>
                  </a:lnTo>
                  <a:lnTo>
                    <a:pt x="116" y="249"/>
                  </a:lnTo>
                  <a:lnTo>
                    <a:pt x="114" y="249"/>
                  </a:lnTo>
                  <a:lnTo>
                    <a:pt x="112" y="252"/>
                  </a:lnTo>
                  <a:lnTo>
                    <a:pt x="109" y="252"/>
                  </a:lnTo>
                  <a:lnTo>
                    <a:pt x="121" y="252"/>
                  </a:lnTo>
                  <a:lnTo>
                    <a:pt x="126" y="252"/>
                  </a:lnTo>
                  <a:lnTo>
                    <a:pt x="140" y="252"/>
                  </a:lnTo>
                  <a:lnTo>
                    <a:pt x="143" y="252"/>
                  </a:lnTo>
                  <a:lnTo>
                    <a:pt x="131" y="252"/>
                  </a:lnTo>
                  <a:lnTo>
                    <a:pt x="112" y="256"/>
                  </a:lnTo>
                  <a:lnTo>
                    <a:pt x="107" y="256"/>
                  </a:lnTo>
                  <a:lnTo>
                    <a:pt x="105" y="259"/>
                  </a:lnTo>
                  <a:lnTo>
                    <a:pt x="107" y="259"/>
                  </a:lnTo>
                  <a:lnTo>
                    <a:pt x="107" y="261"/>
                  </a:lnTo>
                  <a:lnTo>
                    <a:pt x="114" y="261"/>
                  </a:lnTo>
                  <a:lnTo>
                    <a:pt x="119" y="259"/>
                  </a:lnTo>
                  <a:lnTo>
                    <a:pt x="124" y="259"/>
                  </a:lnTo>
                  <a:lnTo>
                    <a:pt x="128" y="256"/>
                  </a:lnTo>
                  <a:lnTo>
                    <a:pt x="138" y="256"/>
                  </a:lnTo>
                  <a:lnTo>
                    <a:pt x="140" y="259"/>
                  </a:lnTo>
                  <a:lnTo>
                    <a:pt x="138" y="261"/>
                  </a:lnTo>
                  <a:lnTo>
                    <a:pt x="114" y="261"/>
                  </a:lnTo>
                  <a:lnTo>
                    <a:pt x="112" y="261"/>
                  </a:lnTo>
                  <a:lnTo>
                    <a:pt x="102" y="261"/>
                  </a:lnTo>
                  <a:lnTo>
                    <a:pt x="102" y="264"/>
                  </a:lnTo>
                  <a:lnTo>
                    <a:pt x="107" y="264"/>
                  </a:lnTo>
                  <a:lnTo>
                    <a:pt x="107" y="266"/>
                  </a:lnTo>
                  <a:lnTo>
                    <a:pt x="112" y="266"/>
                  </a:lnTo>
                  <a:lnTo>
                    <a:pt x="114" y="266"/>
                  </a:lnTo>
                  <a:lnTo>
                    <a:pt x="109" y="266"/>
                  </a:lnTo>
                  <a:lnTo>
                    <a:pt x="107" y="268"/>
                  </a:lnTo>
                  <a:lnTo>
                    <a:pt x="107" y="271"/>
                  </a:lnTo>
                  <a:lnTo>
                    <a:pt x="105" y="273"/>
                  </a:lnTo>
                  <a:lnTo>
                    <a:pt x="102" y="273"/>
                  </a:lnTo>
                  <a:lnTo>
                    <a:pt x="100" y="275"/>
                  </a:lnTo>
                  <a:lnTo>
                    <a:pt x="97" y="275"/>
                  </a:lnTo>
                  <a:lnTo>
                    <a:pt x="107" y="278"/>
                  </a:lnTo>
                  <a:lnTo>
                    <a:pt x="97" y="280"/>
                  </a:lnTo>
                  <a:lnTo>
                    <a:pt x="97" y="283"/>
                  </a:lnTo>
                  <a:lnTo>
                    <a:pt x="100" y="285"/>
                  </a:lnTo>
                  <a:lnTo>
                    <a:pt x="105" y="285"/>
                  </a:lnTo>
                  <a:lnTo>
                    <a:pt x="107" y="285"/>
                  </a:lnTo>
                  <a:lnTo>
                    <a:pt x="114" y="285"/>
                  </a:lnTo>
                  <a:lnTo>
                    <a:pt x="112" y="285"/>
                  </a:lnTo>
                  <a:lnTo>
                    <a:pt x="109" y="285"/>
                  </a:lnTo>
                  <a:lnTo>
                    <a:pt x="107" y="287"/>
                  </a:lnTo>
                  <a:lnTo>
                    <a:pt x="102" y="290"/>
                  </a:lnTo>
                  <a:lnTo>
                    <a:pt x="102" y="292"/>
                  </a:lnTo>
                  <a:lnTo>
                    <a:pt x="105" y="295"/>
                  </a:lnTo>
                  <a:lnTo>
                    <a:pt x="107" y="295"/>
                  </a:lnTo>
                  <a:lnTo>
                    <a:pt x="109" y="292"/>
                  </a:lnTo>
                  <a:lnTo>
                    <a:pt x="114" y="290"/>
                  </a:lnTo>
                  <a:lnTo>
                    <a:pt x="112" y="295"/>
                  </a:lnTo>
                  <a:lnTo>
                    <a:pt x="109" y="295"/>
                  </a:lnTo>
                  <a:lnTo>
                    <a:pt x="107" y="299"/>
                  </a:lnTo>
                  <a:lnTo>
                    <a:pt x="107" y="304"/>
                  </a:lnTo>
                  <a:lnTo>
                    <a:pt x="109" y="304"/>
                  </a:lnTo>
                  <a:lnTo>
                    <a:pt x="109" y="302"/>
                  </a:lnTo>
                  <a:lnTo>
                    <a:pt x="114" y="302"/>
                  </a:lnTo>
                  <a:lnTo>
                    <a:pt x="109" y="307"/>
                  </a:lnTo>
                  <a:lnTo>
                    <a:pt x="107" y="307"/>
                  </a:lnTo>
                  <a:lnTo>
                    <a:pt x="105" y="309"/>
                  </a:lnTo>
                  <a:lnTo>
                    <a:pt x="102" y="311"/>
                  </a:lnTo>
                  <a:lnTo>
                    <a:pt x="102" y="316"/>
                  </a:lnTo>
                  <a:lnTo>
                    <a:pt x="105" y="316"/>
                  </a:lnTo>
                  <a:lnTo>
                    <a:pt x="107" y="314"/>
                  </a:lnTo>
                  <a:lnTo>
                    <a:pt x="114" y="307"/>
                  </a:lnTo>
                  <a:lnTo>
                    <a:pt x="124" y="307"/>
                  </a:lnTo>
                  <a:lnTo>
                    <a:pt x="126" y="304"/>
                  </a:lnTo>
                  <a:lnTo>
                    <a:pt x="128" y="304"/>
                  </a:lnTo>
                  <a:lnTo>
                    <a:pt x="128" y="307"/>
                  </a:lnTo>
                  <a:lnTo>
                    <a:pt x="133" y="304"/>
                  </a:lnTo>
                  <a:lnTo>
                    <a:pt x="128" y="311"/>
                  </a:lnTo>
                  <a:lnTo>
                    <a:pt x="135" y="311"/>
                  </a:lnTo>
                  <a:lnTo>
                    <a:pt x="128" y="311"/>
                  </a:lnTo>
                  <a:lnTo>
                    <a:pt x="124" y="314"/>
                  </a:lnTo>
                  <a:lnTo>
                    <a:pt x="124" y="316"/>
                  </a:lnTo>
                  <a:lnTo>
                    <a:pt x="119" y="316"/>
                  </a:lnTo>
                  <a:lnTo>
                    <a:pt x="116" y="316"/>
                  </a:lnTo>
                  <a:lnTo>
                    <a:pt x="114" y="319"/>
                  </a:lnTo>
                  <a:lnTo>
                    <a:pt x="114" y="321"/>
                  </a:lnTo>
                  <a:lnTo>
                    <a:pt x="112" y="321"/>
                  </a:lnTo>
                  <a:lnTo>
                    <a:pt x="107" y="323"/>
                  </a:lnTo>
                  <a:lnTo>
                    <a:pt x="105" y="326"/>
                  </a:lnTo>
                  <a:lnTo>
                    <a:pt x="109" y="326"/>
                  </a:lnTo>
                  <a:lnTo>
                    <a:pt x="107" y="326"/>
                  </a:lnTo>
                  <a:lnTo>
                    <a:pt x="107" y="328"/>
                  </a:lnTo>
                  <a:lnTo>
                    <a:pt x="107" y="331"/>
                  </a:lnTo>
                  <a:lnTo>
                    <a:pt x="109" y="331"/>
                  </a:lnTo>
                  <a:lnTo>
                    <a:pt x="107" y="333"/>
                  </a:lnTo>
                  <a:lnTo>
                    <a:pt x="107" y="335"/>
                  </a:lnTo>
                  <a:lnTo>
                    <a:pt x="116" y="335"/>
                  </a:lnTo>
                  <a:lnTo>
                    <a:pt x="112" y="343"/>
                  </a:lnTo>
                  <a:lnTo>
                    <a:pt x="116" y="340"/>
                  </a:lnTo>
                  <a:lnTo>
                    <a:pt x="119" y="340"/>
                  </a:lnTo>
                  <a:lnTo>
                    <a:pt x="116" y="340"/>
                  </a:lnTo>
                  <a:lnTo>
                    <a:pt x="114" y="343"/>
                  </a:lnTo>
                  <a:lnTo>
                    <a:pt x="114" y="345"/>
                  </a:lnTo>
                  <a:lnTo>
                    <a:pt x="112" y="347"/>
                  </a:lnTo>
                  <a:lnTo>
                    <a:pt x="112" y="352"/>
                  </a:lnTo>
                  <a:lnTo>
                    <a:pt x="114" y="352"/>
                  </a:lnTo>
                  <a:lnTo>
                    <a:pt x="121" y="352"/>
                  </a:lnTo>
                  <a:lnTo>
                    <a:pt x="116" y="359"/>
                  </a:lnTo>
                  <a:lnTo>
                    <a:pt x="126" y="357"/>
                  </a:lnTo>
                  <a:lnTo>
                    <a:pt x="121" y="362"/>
                  </a:lnTo>
                  <a:lnTo>
                    <a:pt x="124" y="366"/>
                  </a:lnTo>
                  <a:lnTo>
                    <a:pt x="128" y="366"/>
                  </a:lnTo>
                  <a:lnTo>
                    <a:pt x="126" y="366"/>
                  </a:lnTo>
                  <a:lnTo>
                    <a:pt x="126" y="369"/>
                  </a:lnTo>
                  <a:lnTo>
                    <a:pt x="128" y="371"/>
                  </a:lnTo>
                  <a:lnTo>
                    <a:pt x="133" y="371"/>
                  </a:lnTo>
                  <a:lnTo>
                    <a:pt x="128" y="376"/>
                  </a:lnTo>
                  <a:lnTo>
                    <a:pt x="135" y="376"/>
                  </a:lnTo>
                  <a:lnTo>
                    <a:pt x="133" y="381"/>
                  </a:lnTo>
                  <a:lnTo>
                    <a:pt x="145" y="378"/>
                  </a:lnTo>
                  <a:lnTo>
                    <a:pt x="147" y="381"/>
                  </a:lnTo>
                  <a:lnTo>
                    <a:pt x="150" y="381"/>
                  </a:lnTo>
                  <a:lnTo>
                    <a:pt x="152" y="378"/>
                  </a:lnTo>
                  <a:lnTo>
                    <a:pt x="162" y="374"/>
                  </a:lnTo>
                  <a:lnTo>
                    <a:pt x="164" y="371"/>
                  </a:lnTo>
                  <a:lnTo>
                    <a:pt x="164" y="374"/>
                  </a:lnTo>
                  <a:lnTo>
                    <a:pt x="162" y="376"/>
                  </a:lnTo>
                  <a:lnTo>
                    <a:pt x="169" y="378"/>
                  </a:lnTo>
                  <a:lnTo>
                    <a:pt x="171" y="376"/>
                  </a:lnTo>
                  <a:lnTo>
                    <a:pt x="173" y="376"/>
                  </a:lnTo>
                  <a:lnTo>
                    <a:pt x="169" y="378"/>
                  </a:lnTo>
                  <a:lnTo>
                    <a:pt x="164" y="381"/>
                  </a:lnTo>
                  <a:lnTo>
                    <a:pt x="162" y="383"/>
                  </a:lnTo>
                  <a:lnTo>
                    <a:pt x="162" y="386"/>
                  </a:lnTo>
                  <a:lnTo>
                    <a:pt x="169" y="386"/>
                  </a:lnTo>
                  <a:lnTo>
                    <a:pt x="173" y="386"/>
                  </a:lnTo>
                  <a:lnTo>
                    <a:pt x="176" y="386"/>
                  </a:lnTo>
                  <a:lnTo>
                    <a:pt x="173" y="386"/>
                  </a:lnTo>
                  <a:lnTo>
                    <a:pt x="171" y="388"/>
                  </a:lnTo>
                  <a:lnTo>
                    <a:pt x="169" y="390"/>
                  </a:lnTo>
                  <a:lnTo>
                    <a:pt x="169" y="393"/>
                  </a:lnTo>
                  <a:lnTo>
                    <a:pt x="169" y="395"/>
                  </a:lnTo>
                  <a:lnTo>
                    <a:pt x="176" y="395"/>
                  </a:lnTo>
                  <a:lnTo>
                    <a:pt x="178" y="393"/>
                  </a:lnTo>
                  <a:lnTo>
                    <a:pt x="178" y="395"/>
                  </a:lnTo>
                  <a:lnTo>
                    <a:pt x="183" y="398"/>
                  </a:lnTo>
                  <a:lnTo>
                    <a:pt x="188" y="398"/>
                  </a:lnTo>
                  <a:lnTo>
                    <a:pt x="192" y="395"/>
                  </a:lnTo>
                  <a:lnTo>
                    <a:pt x="195" y="393"/>
                  </a:lnTo>
                  <a:lnTo>
                    <a:pt x="192" y="390"/>
                  </a:lnTo>
                  <a:lnTo>
                    <a:pt x="192" y="388"/>
                  </a:lnTo>
                  <a:lnTo>
                    <a:pt x="197" y="388"/>
                  </a:lnTo>
                  <a:lnTo>
                    <a:pt x="200" y="386"/>
                  </a:lnTo>
                  <a:lnTo>
                    <a:pt x="200" y="378"/>
                  </a:lnTo>
                  <a:lnTo>
                    <a:pt x="202" y="381"/>
                  </a:lnTo>
                  <a:lnTo>
                    <a:pt x="207" y="381"/>
                  </a:lnTo>
                  <a:lnTo>
                    <a:pt x="207" y="376"/>
                  </a:lnTo>
                  <a:lnTo>
                    <a:pt x="207" y="374"/>
                  </a:lnTo>
                  <a:lnTo>
                    <a:pt x="207" y="371"/>
                  </a:lnTo>
                  <a:lnTo>
                    <a:pt x="207" y="374"/>
                  </a:lnTo>
                  <a:lnTo>
                    <a:pt x="209" y="376"/>
                  </a:lnTo>
                  <a:lnTo>
                    <a:pt x="212" y="376"/>
                  </a:lnTo>
                  <a:lnTo>
                    <a:pt x="214" y="374"/>
                  </a:lnTo>
                  <a:lnTo>
                    <a:pt x="214" y="371"/>
                  </a:lnTo>
                  <a:lnTo>
                    <a:pt x="209" y="366"/>
                  </a:lnTo>
                  <a:lnTo>
                    <a:pt x="216" y="366"/>
                  </a:lnTo>
                  <a:lnTo>
                    <a:pt x="216" y="364"/>
                  </a:lnTo>
                  <a:lnTo>
                    <a:pt x="214" y="362"/>
                  </a:lnTo>
                  <a:lnTo>
                    <a:pt x="223" y="362"/>
                  </a:lnTo>
                  <a:lnTo>
                    <a:pt x="219" y="357"/>
                  </a:lnTo>
                  <a:lnTo>
                    <a:pt x="223" y="355"/>
                  </a:lnTo>
                  <a:lnTo>
                    <a:pt x="219" y="352"/>
                  </a:lnTo>
                  <a:lnTo>
                    <a:pt x="216" y="350"/>
                  </a:lnTo>
                  <a:lnTo>
                    <a:pt x="219" y="350"/>
                  </a:lnTo>
                  <a:lnTo>
                    <a:pt x="221" y="350"/>
                  </a:lnTo>
                  <a:lnTo>
                    <a:pt x="216" y="343"/>
                  </a:lnTo>
                  <a:lnTo>
                    <a:pt x="221" y="347"/>
                  </a:lnTo>
                  <a:lnTo>
                    <a:pt x="223" y="347"/>
                  </a:lnTo>
                  <a:lnTo>
                    <a:pt x="228" y="343"/>
                  </a:lnTo>
                  <a:lnTo>
                    <a:pt x="235" y="343"/>
                  </a:lnTo>
                  <a:lnTo>
                    <a:pt x="235" y="340"/>
                  </a:lnTo>
                  <a:lnTo>
                    <a:pt x="233" y="338"/>
                  </a:lnTo>
                  <a:lnTo>
                    <a:pt x="238" y="338"/>
                  </a:lnTo>
                  <a:lnTo>
                    <a:pt x="242" y="331"/>
                  </a:lnTo>
                  <a:lnTo>
                    <a:pt x="245" y="331"/>
                  </a:lnTo>
                  <a:lnTo>
                    <a:pt x="252" y="331"/>
                  </a:lnTo>
                  <a:lnTo>
                    <a:pt x="252" y="326"/>
                  </a:lnTo>
                  <a:lnTo>
                    <a:pt x="257" y="331"/>
                  </a:lnTo>
                  <a:lnTo>
                    <a:pt x="259" y="326"/>
                  </a:lnTo>
                  <a:lnTo>
                    <a:pt x="259" y="319"/>
                  </a:lnTo>
                  <a:lnTo>
                    <a:pt x="252" y="316"/>
                  </a:lnTo>
                  <a:lnTo>
                    <a:pt x="257" y="316"/>
                  </a:lnTo>
                  <a:lnTo>
                    <a:pt x="264" y="311"/>
                  </a:lnTo>
                  <a:lnTo>
                    <a:pt x="266" y="307"/>
                  </a:lnTo>
                  <a:lnTo>
                    <a:pt x="259" y="304"/>
                  </a:lnTo>
                  <a:lnTo>
                    <a:pt x="264" y="299"/>
                  </a:lnTo>
                  <a:lnTo>
                    <a:pt x="278" y="299"/>
                  </a:lnTo>
                  <a:lnTo>
                    <a:pt x="280" y="297"/>
                  </a:lnTo>
                  <a:lnTo>
                    <a:pt x="280" y="292"/>
                  </a:lnTo>
                  <a:lnTo>
                    <a:pt x="288" y="290"/>
                  </a:lnTo>
                  <a:lnTo>
                    <a:pt x="292" y="290"/>
                  </a:lnTo>
                  <a:lnTo>
                    <a:pt x="295" y="292"/>
                  </a:lnTo>
                  <a:lnTo>
                    <a:pt x="302" y="292"/>
                  </a:lnTo>
                  <a:lnTo>
                    <a:pt x="311" y="283"/>
                  </a:lnTo>
                  <a:lnTo>
                    <a:pt x="311" y="280"/>
                  </a:lnTo>
                  <a:lnTo>
                    <a:pt x="314" y="280"/>
                  </a:lnTo>
                  <a:lnTo>
                    <a:pt x="316" y="278"/>
                  </a:lnTo>
                  <a:lnTo>
                    <a:pt x="319" y="278"/>
                  </a:lnTo>
                  <a:lnTo>
                    <a:pt x="319" y="280"/>
                  </a:lnTo>
                  <a:lnTo>
                    <a:pt x="316" y="283"/>
                  </a:lnTo>
                  <a:lnTo>
                    <a:pt x="314" y="285"/>
                  </a:lnTo>
                  <a:lnTo>
                    <a:pt x="311" y="290"/>
                  </a:lnTo>
                  <a:lnTo>
                    <a:pt x="319" y="290"/>
                  </a:lnTo>
                  <a:lnTo>
                    <a:pt x="319" y="285"/>
                  </a:lnTo>
                  <a:lnTo>
                    <a:pt x="323" y="285"/>
                  </a:lnTo>
                  <a:lnTo>
                    <a:pt x="326" y="283"/>
                  </a:lnTo>
                  <a:lnTo>
                    <a:pt x="328" y="283"/>
                  </a:lnTo>
                  <a:lnTo>
                    <a:pt x="328" y="285"/>
                  </a:lnTo>
                  <a:lnTo>
                    <a:pt x="333" y="285"/>
                  </a:lnTo>
                  <a:lnTo>
                    <a:pt x="335" y="285"/>
                  </a:lnTo>
                  <a:lnTo>
                    <a:pt x="342" y="283"/>
                  </a:lnTo>
                  <a:lnTo>
                    <a:pt x="347" y="278"/>
                  </a:lnTo>
                  <a:lnTo>
                    <a:pt x="349" y="275"/>
                  </a:lnTo>
                  <a:lnTo>
                    <a:pt x="359" y="275"/>
                  </a:lnTo>
                  <a:lnTo>
                    <a:pt x="366" y="275"/>
                  </a:lnTo>
                  <a:lnTo>
                    <a:pt x="371" y="271"/>
                  </a:lnTo>
                  <a:lnTo>
                    <a:pt x="373" y="268"/>
                  </a:lnTo>
                  <a:lnTo>
                    <a:pt x="376" y="266"/>
                  </a:lnTo>
                  <a:lnTo>
                    <a:pt x="383" y="259"/>
                  </a:lnTo>
                  <a:lnTo>
                    <a:pt x="385" y="256"/>
                  </a:lnTo>
                  <a:lnTo>
                    <a:pt x="390" y="254"/>
                  </a:lnTo>
                  <a:lnTo>
                    <a:pt x="399" y="252"/>
                  </a:lnTo>
                  <a:lnTo>
                    <a:pt x="402" y="252"/>
                  </a:lnTo>
                  <a:lnTo>
                    <a:pt x="404" y="249"/>
                  </a:lnTo>
                  <a:lnTo>
                    <a:pt x="407" y="249"/>
                  </a:lnTo>
                  <a:lnTo>
                    <a:pt x="407" y="247"/>
                  </a:lnTo>
                  <a:lnTo>
                    <a:pt x="407" y="244"/>
                  </a:lnTo>
                  <a:lnTo>
                    <a:pt x="407" y="240"/>
                  </a:lnTo>
                  <a:lnTo>
                    <a:pt x="407" y="235"/>
                  </a:lnTo>
                  <a:lnTo>
                    <a:pt x="414" y="242"/>
                  </a:lnTo>
                  <a:lnTo>
                    <a:pt x="416" y="244"/>
                  </a:lnTo>
                  <a:lnTo>
                    <a:pt x="418" y="244"/>
                  </a:lnTo>
                  <a:lnTo>
                    <a:pt x="437" y="244"/>
                  </a:lnTo>
                  <a:lnTo>
                    <a:pt x="447" y="242"/>
                  </a:lnTo>
                  <a:lnTo>
                    <a:pt x="454" y="240"/>
                  </a:lnTo>
                  <a:lnTo>
                    <a:pt x="459" y="240"/>
                  </a:lnTo>
                  <a:lnTo>
                    <a:pt x="468" y="237"/>
                  </a:lnTo>
                  <a:lnTo>
                    <a:pt x="480" y="235"/>
                  </a:lnTo>
                  <a:lnTo>
                    <a:pt x="487" y="235"/>
                  </a:lnTo>
                  <a:lnTo>
                    <a:pt x="492" y="230"/>
                  </a:lnTo>
                  <a:lnTo>
                    <a:pt x="499" y="230"/>
                  </a:lnTo>
                  <a:lnTo>
                    <a:pt x="502" y="228"/>
                  </a:lnTo>
                  <a:lnTo>
                    <a:pt x="509" y="228"/>
                  </a:lnTo>
                  <a:lnTo>
                    <a:pt x="516" y="220"/>
                  </a:lnTo>
                  <a:lnTo>
                    <a:pt x="518" y="220"/>
                  </a:lnTo>
                  <a:lnTo>
                    <a:pt x="518" y="218"/>
                  </a:lnTo>
                  <a:lnTo>
                    <a:pt x="523" y="218"/>
                  </a:lnTo>
                  <a:lnTo>
                    <a:pt x="525" y="216"/>
                  </a:lnTo>
                  <a:lnTo>
                    <a:pt x="528" y="216"/>
                  </a:lnTo>
                  <a:lnTo>
                    <a:pt x="542" y="213"/>
                  </a:lnTo>
                  <a:lnTo>
                    <a:pt x="552" y="211"/>
                  </a:lnTo>
                  <a:lnTo>
                    <a:pt x="552" y="206"/>
                  </a:lnTo>
                  <a:lnTo>
                    <a:pt x="549" y="206"/>
                  </a:lnTo>
                  <a:lnTo>
                    <a:pt x="547" y="208"/>
                  </a:lnTo>
                  <a:lnTo>
                    <a:pt x="537" y="208"/>
                  </a:lnTo>
                  <a:lnTo>
                    <a:pt x="530" y="206"/>
                  </a:lnTo>
                  <a:lnTo>
                    <a:pt x="525" y="206"/>
                  </a:lnTo>
                  <a:lnTo>
                    <a:pt x="521" y="204"/>
                  </a:lnTo>
                  <a:lnTo>
                    <a:pt x="509" y="204"/>
                  </a:lnTo>
                  <a:lnTo>
                    <a:pt x="499" y="206"/>
                  </a:lnTo>
                  <a:lnTo>
                    <a:pt x="490" y="206"/>
                  </a:lnTo>
                  <a:lnTo>
                    <a:pt x="487" y="211"/>
                  </a:lnTo>
                  <a:lnTo>
                    <a:pt x="471" y="211"/>
                  </a:lnTo>
                  <a:lnTo>
                    <a:pt x="485" y="206"/>
                  </a:lnTo>
                  <a:lnTo>
                    <a:pt x="494" y="204"/>
                  </a:lnTo>
                  <a:lnTo>
                    <a:pt x="499" y="204"/>
                  </a:lnTo>
                  <a:lnTo>
                    <a:pt x="502" y="201"/>
                  </a:lnTo>
                  <a:lnTo>
                    <a:pt x="506" y="201"/>
                  </a:lnTo>
                  <a:lnTo>
                    <a:pt x="511" y="199"/>
                  </a:lnTo>
                  <a:lnTo>
                    <a:pt x="514" y="199"/>
                  </a:lnTo>
                  <a:lnTo>
                    <a:pt x="516" y="199"/>
                  </a:lnTo>
                  <a:lnTo>
                    <a:pt x="514" y="196"/>
                  </a:lnTo>
                  <a:lnTo>
                    <a:pt x="509" y="194"/>
                  </a:lnTo>
                  <a:lnTo>
                    <a:pt x="506" y="194"/>
                  </a:lnTo>
                  <a:lnTo>
                    <a:pt x="504" y="194"/>
                  </a:lnTo>
                  <a:lnTo>
                    <a:pt x="497" y="196"/>
                  </a:lnTo>
                  <a:lnTo>
                    <a:pt x="483" y="201"/>
                  </a:lnTo>
                  <a:lnTo>
                    <a:pt x="468" y="201"/>
                  </a:lnTo>
                  <a:lnTo>
                    <a:pt x="478" y="196"/>
                  </a:lnTo>
                  <a:lnTo>
                    <a:pt x="485" y="192"/>
                  </a:lnTo>
                  <a:lnTo>
                    <a:pt x="487" y="192"/>
                  </a:lnTo>
                  <a:lnTo>
                    <a:pt x="492" y="194"/>
                  </a:lnTo>
                  <a:lnTo>
                    <a:pt x="497" y="194"/>
                  </a:lnTo>
                  <a:lnTo>
                    <a:pt x="499" y="192"/>
                  </a:lnTo>
                  <a:lnTo>
                    <a:pt x="504" y="192"/>
                  </a:lnTo>
                  <a:lnTo>
                    <a:pt x="506" y="189"/>
                  </a:lnTo>
                  <a:lnTo>
                    <a:pt x="516" y="189"/>
                  </a:lnTo>
                  <a:lnTo>
                    <a:pt x="518" y="189"/>
                  </a:lnTo>
                  <a:lnTo>
                    <a:pt x="516" y="187"/>
                  </a:lnTo>
                  <a:lnTo>
                    <a:pt x="514" y="187"/>
                  </a:lnTo>
                  <a:lnTo>
                    <a:pt x="509" y="184"/>
                  </a:lnTo>
                  <a:lnTo>
                    <a:pt x="485" y="184"/>
                  </a:lnTo>
                  <a:lnTo>
                    <a:pt x="492" y="182"/>
                  </a:lnTo>
                  <a:lnTo>
                    <a:pt x="485" y="180"/>
                  </a:lnTo>
                  <a:lnTo>
                    <a:pt x="485" y="175"/>
                  </a:lnTo>
                  <a:lnTo>
                    <a:pt x="487" y="175"/>
                  </a:lnTo>
                  <a:lnTo>
                    <a:pt x="490" y="177"/>
                  </a:lnTo>
                  <a:lnTo>
                    <a:pt x="492" y="180"/>
                  </a:lnTo>
                  <a:lnTo>
                    <a:pt x="497" y="182"/>
                  </a:lnTo>
                  <a:lnTo>
                    <a:pt x="504" y="182"/>
                  </a:lnTo>
                  <a:lnTo>
                    <a:pt x="506" y="184"/>
                  </a:lnTo>
                  <a:lnTo>
                    <a:pt x="509" y="184"/>
                  </a:lnTo>
                  <a:lnTo>
                    <a:pt x="514" y="184"/>
                  </a:lnTo>
                  <a:lnTo>
                    <a:pt x="518" y="184"/>
                  </a:lnTo>
                  <a:lnTo>
                    <a:pt x="518" y="187"/>
                  </a:lnTo>
                  <a:lnTo>
                    <a:pt x="523" y="187"/>
                  </a:lnTo>
                  <a:lnTo>
                    <a:pt x="523" y="184"/>
                  </a:lnTo>
                  <a:lnTo>
                    <a:pt x="528" y="184"/>
                  </a:lnTo>
                  <a:lnTo>
                    <a:pt x="528" y="187"/>
                  </a:lnTo>
                  <a:lnTo>
                    <a:pt x="528" y="189"/>
                  </a:lnTo>
                  <a:lnTo>
                    <a:pt x="528" y="192"/>
                  </a:lnTo>
                  <a:lnTo>
                    <a:pt x="528" y="196"/>
                  </a:lnTo>
                  <a:lnTo>
                    <a:pt x="528" y="199"/>
                  </a:lnTo>
                  <a:lnTo>
                    <a:pt x="533" y="199"/>
                  </a:lnTo>
                  <a:lnTo>
                    <a:pt x="537" y="201"/>
                  </a:lnTo>
                  <a:lnTo>
                    <a:pt x="542" y="201"/>
                  </a:lnTo>
                  <a:lnTo>
                    <a:pt x="547" y="201"/>
                  </a:lnTo>
                  <a:lnTo>
                    <a:pt x="549" y="201"/>
                  </a:lnTo>
                  <a:lnTo>
                    <a:pt x="552" y="199"/>
                  </a:lnTo>
                  <a:lnTo>
                    <a:pt x="554" y="199"/>
                  </a:lnTo>
                  <a:lnTo>
                    <a:pt x="554" y="204"/>
                  </a:lnTo>
                  <a:lnTo>
                    <a:pt x="559" y="204"/>
                  </a:lnTo>
                  <a:lnTo>
                    <a:pt x="561" y="201"/>
                  </a:lnTo>
                  <a:lnTo>
                    <a:pt x="563" y="201"/>
                  </a:lnTo>
                  <a:lnTo>
                    <a:pt x="563" y="194"/>
                  </a:lnTo>
                  <a:lnTo>
                    <a:pt x="561" y="194"/>
                  </a:lnTo>
                  <a:lnTo>
                    <a:pt x="563" y="189"/>
                  </a:lnTo>
                  <a:lnTo>
                    <a:pt x="563" y="187"/>
                  </a:lnTo>
                  <a:lnTo>
                    <a:pt x="559" y="187"/>
                  </a:lnTo>
                  <a:lnTo>
                    <a:pt x="556" y="182"/>
                  </a:lnTo>
                  <a:lnTo>
                    <a:pt x="552" y="180"/>
                  </a:lnTo>
                  <a:lnTo>
                    <a:pt x="552" y="175"/>
                  </a:lnTo>
                  <a:lnTo>
                    <a:pt x="533" y="170"/>
                  </a:lnTo>
                  <a:lnTo>
                    <a:pt x="523" y="170"/>
                  </a:lnTo>
                  <a:lnTo>
                    <a:pt x="521" y="170"/>
                  </a:lnTo>
                  <a:lnTo>
                    <a:pt x="528" y="168"/>
                  </a:lnTo>
                  <a:lnTo>
                    <a:pt x="530" y="165"/>
                  </a:lnTo>
                  <a:lnTo>
                    <a:pt x="528" y="165"/>
                  </a:lnTo>
                  <a:lnTo>
                    <a:pt x="525" y="163"/>
                  </a:lnTo>
                  <a:lnTo>
                    <a:pt x="514" y="163"/>
                  </a:lnTo>
                  <a:lnTo>
                    <a:pt x="509" y="161"/>
                  </a:lnTo>
                  <a:lnTo>
                    <a:pt x="504" y="161"/>
                  </a:lnTo>
                  <a:lnTo>
                    <a:pt x="509" y="156"/>
                  </a:lnTo>
                  <a:lnTo>
                    <a:pt x="523" y="156"/>
                  </a:lnTo>
                  <a:lnTo>
                    <a:pt x="528" y="153"/>
                  </a:lnTo>
                  <a:lnTo>
                    <a:pt x="533" y="153"/>
                  </a:lnTo>
                  <a:lnTo>
                    <a:pt x="547" y="156"/>
                  </a:lnTo>
                  <a:lnTo>
                    <a:pt x="552" y="156"/>
                  </a:lnTo>
                  <a:lnTo>
                    <a:pt x="554" y="156"/>
                  </a:lnTo>
                  <a:lnTo>
                    <a:pt x="556" y="158"/>
                  </a:lnTo>
                  <a:lnTo>
                    <a:pt x="559" y="161"/>
                  </a:lnTo>
                  <a:lnTo>
                    <a:pt x="563" y="165"/>
                  </a:lnTo>
                  <a:lnTo>
                    <a:pt x="568" y="165"/>
                  </a:lnTo>
                  <a:lnTo>
                    <a:pt x="568" y="163"/>
                  </a:lnTo>
                  <a:lnTo>
                    <a:pt x="568" y="158"/>
                  </a:lnTo>
                  <a:lnTo>
                    <a:pt x="559" y="156"/>
                  </a:lnTo>
                  <a:lnTo>
                    <a:pt x="552" y="153"/>
                  </a:lnTo>
                  <a:lnTo>
                    <a:pt x="540" y="151"/>
                  </a:lnTo>
                  <a:lnTo>
                    <a:pt x="544" y="149"/>
                  </a:lnTo>
                  <a:lnTo>
                    <a:pt x="547" y="149"/>
                  </a:lnTo>
                  <a:lnTo>
                    <a:pt x="552" y="151"/>
                  </a:lnTo>
                  <a:lnTo>
                    <a:pt x="556" y="151"/>
                  </a:lnTo>
                  <a:lnTo>
                    <a:pt x="559" y="153"/>
                  </a:lnTo>
                  <a:lnTo>
                    <a:pt x="578" y="153"/>
                  </a:lnTo>
                  <a:lnTo>
                    <a:pt x="594" y="151"/>
                  </a:lnTo>
                  <a:lnTo>
                    <a:pt x="594" y="144"/>
                  </a:lnTo>
                  <a:lnTo>
                    <a:pt x="582" y="141"/>
                  </a:lnTo>
                  <a:lnTo>
                    <a:pt x="578" y="146"/>
                  </a:lnTo>
                  <a:lnTo>
                    <a:pt x="573" y="141"/>
                  </a:lnTo>
                  <a:lnTo>
                    <a:pt x="573" y="139"/>
                  </a:lnTo>
                  <a:lnTo>
                    <a:pt x="587" y="139"/>
                  </a:lnTo>
                  <a:lnTo>
                    <a:pt x="599" y="137"/>
                  </a:lnTo>
                  <a:lnTo>
                    <a:pt x="602" y="139"/>
                  </a:lnTo>
                  <a:lnTo>
                    <a:pt x="609" y="139"/>
                  </a:lnTo>
                  <a:lnTo>
                    <a:pt x="616" y="134"/>
                  </a:lnTo>
                  <a:lnTo>
                    <a:pt x="618" y="134"/>
                  </a:lnTo>
                  <a:lnTo>
                    <a:pt x="618" y="132"/>
                  </a:lnTo>
                  <a:lnTo>
                    <a:pt x="599" y="132"/>
                  </a:lnTo>
                  <a:lnTo>
                    <a:pt x="599" y="129"/>
                  </a:lnTo>
                  <a:lnTo>
                    <a:pt x="597" y="129"/>
                  </a:lnTo>
                  <a:lnTo>
                    <a:pt x="597" y="127"/>
                  </a:lnTo>
                  <a:lnTo>
                    <a:pt x="592" y="127"/>
                  </a:lnTo>
                  <a:lnTo>
                    <a:pt x="587" y="125"/>
                  </a:lnTo>
                  <a:lnTo>
                    <a:pt x="592" y="125"/>
                  </a:lnTo>
                  <a:lnTo>
                    <a:pt x="594" y="125"/>
                  </a:lnTo>
                  <a:lnTo>
                    <a:pt x="594" y="122"/>
                  </a:lnTo>
                  <a:lnTo>
                    <a:pt x="592" y="120"/>
                  </a:lnTo>
                  <a:lnTo>
                    <a:pt x="590" y="120"/>
                  </a:lnTo>
                  <a:lnTo>
                    <a:pt x="582" y="117"/>
                  </a:lnTo>
                  <a:lnTo>
                    <a:pt x="592" y="117"/>
                  </a:lnTo>
                  <a:lnTo>
                    <a:pt x="594" y="120"/>
                  </a:lnTo>
                  <a:lnTo>
                    <a:pt x="597" y="120"/>
                  </a:lnTo>
                  <a:lnTo>
                    <a:pt x="602" y="120"/>
                  </a:lnTo>
                  <a:lnTo>
                    <a:pt x="606" y="120"/>
                  </a:lnTo>
                  <a:lnTo>
                    <a:pt x="609" y="125"/>
                  </a:lnTo>
                  <a:lnTo>
                    <a:pt x="613" y="125"/>
                  </a:lnTo>
                  <a:lnTo>
                    <a:pt x="618" y="120"/>
                  </a:lnTo>
                  <a:lnTo>
                    <a:pt x="618" y="113"/>
                  </a:lnTo>
                  <a:lnTo>
                    <a:pt x="616" y="110"/>
                  </a:lnTo>
                  <a:lnTo>
                    <a:pt x="613" y="110"/>
                  </a:lnTo>
                  <a:lnTo>
                    <a:pt x="611" y="108"/>
                  </a:lnTo>
                  <a:lnTo>
                    <a:pt x="609" y="105"/>
                  </a:lnTo>
                  <a:lnTo>
                    <a:pt x="592" y="103"/>
                  </a:lnTo>
                  <a:lnTo>
                    <a:pt x="587" y="101"/>
                  </a:lnTo>
                  <a:lnTo>
                    <a:pt x="587" y="98"/>
                  </a:lnTo>
                  <a:lnTo>
                    <a:pt x="590" y="98"/>
                  </a:lnTo>
                  <a:lnTo>
                    <a:pt x="599" y="98"/>
                  </a:lnTo>
                  <a:lnTo>
                    <a:pt x="611" y="96"/>
                  </a:lnTo>
                  <a:lnTo>
                    <a:pt x="618" y="96"/>
                  </a:lnTo>
                  <a:lnTo>
                    <a:pt x="623" y="98"/>
                  </a:lnTo>
                  <a:lnTo>
                    <a:pt x="632" y="98"/>
                  </a:lnTo>
                  <a:lnTo>
                    <a:pt x="637" y="96"/>
                  </a:lnTo>
                  <a:lnTo>
                    <a:pt x="642" y="93"/>
                  </a:lnTo>
                  <a:lnTo>
                    <a:pt x="642" y="91"/>
                  </a:lnTo>
                  <a:lnTo>
                    <a:pt x="642" y="89"/>
                  </a:lnTo>
                  <a:lnTo>
                    <a:pt x="632" y="89"/>
                  </a:lnTo>
                  <a:lnTo>
                    <a:pt x="625" y="86"/>
                  </a:lnTo>
                  <a:lnTo>
                    <a:pt x="616" y="86"/>
                  </a:lnTo>
                  <a:lnTo>
                    <a:pt x="613" y="84"/>
                  </a:lnTo>
                  <a:lnTo>
                    <a:pt x="623" y="84"/>
                  </a:lnTo>
                  <a:lnTo>
                    <a:pt x="621" y="82"/>
                  </a:lnTo>
                  <a:lnTo>
                    <a:pt x="618" y="79"/>
                  </a:lnTo>
                  <a:lnTo>
                    <a:pt x="618" y="77"/>
                  </a:lnTo>
                  <a:lnTo>
                    <a:pt x="613" y="77"/>
                  </a:lnTo>
                  <a:lnTo>
                    <a:pt x="611" y="79"/>
                  </a:lnTo>
                  <a:lnTo>
                    <a:pt x="611" y="84"/>
                  </a:lnTo>
                  <a:lnTo>
                    <a:pt x="606" y="84"/>
                  </a:lnTo>
                  <a:lnTo>
                    <a:pt x="604" y="84"/>
                  </a:lnTo>
                  <a:lnTo>
                    <a:pt x="602" y="82"/>
                  </a:lnTo>
                  <a:lnTo>
                    <a:pt x="599" y="79"/>
                  </a:lnTo>
                  <a:lnTo>
                    <a:pt x="602" y="79"/>
                  </a:lnTo>
                  <a:lnTo>
                    <a:pt x="606" y="77"/>
                  </a:lnTo>
                  <a:lnTo>
                    <a:pt x="609" y="74"/>
                  </a:lnTo>
                  <a:lnTo>
                    <a:pt x="613" y="70"/>
                  </a:lnTo>
                  <a:lnTo>
                    <a:pt x="616" y="67"/>
                  </a:lnTo>
                  <a:lnTo>
                    <a:pt x="618" y="65"/>
                  </a:lnTo>
                  <a:lnTo>
                    <a:pt x="621" y="65"/>
                  </a:lnTo>
                  <a:lnTo>
                    <a:pt x="623" y="65"/>
                  </a:lnTo>
                  <a:lnTo>
                    <a:pt x="628" y="65"/>
                  </a:lnTo>
                  <a:lnTo>
                    <a:pt x="630" y="65"/>
                  </a:lnTo>
                  <a:lnTo>
                    <a:pt x="632" y="62"/>
                  </a:lnTo>
                  <a:lnTo>
                    <a:pt x="637" y="60"/>
                  </a:lnTo>
                  <a:lnTo>
                    <a:pt x="635" y="55"/>
                  </a:lnTo>
                  <a:lnTo>
                    <a:pt x="637" y="53"/>
                  </a:lnTo>
                  <a:lnTo>
                    <a:pt x="640" y="50"/>
                  </a:lnTo>
                  <a:lnTo>
                    <a:pt x="642" y="50"/>
                  </a:lnTo>
                  <a:lnTo>
                    <a:pt x="647" y="50"/>
                  </a:lnTo>
                  <a:lnTo>
                    <a:pt x="649" y="50"/>
                  </a:lnTo>
                  <a:lnTo>
                    <a:pt x="651" y="53"/>
                  </a:lnTo>
                  <a:lnTo>
                    <a:pt x="656" y="53"/>
                  </a:lnTo>
                  <a:lnTo>
                    <a:pt x="659" y="50"/>
                  </a:lnTo>
                  <a:lnTo>
                    <a:pt x="661" y="50"/>
                  </a:lnTo>
                  <a:lnTo>
                    <a:pt x="663" y="48"/>
                  </a:lnTo>
                  <a:lnTo>
                    <a:pt x="644" y="48"/>
                  </a:lnTo>
                  <a:lnTo>
                    <a:pt x="642" y="48"/>
                  </a:lnTo>
                  <a:lnTo>
                    <a:pt x="637" y="48"/>
                  </a:lnTo>
                  <a:lnTo>
                    <a:pt x="635" y="50"/>
                  </a:lnTo>
                  <a:lnTo>
                    <a:pt x="630" y="50"/>
                  </a:lnTo>
                  <a:lnTo>
                    <a:pt x="630" y="48"/>
                  </a:lnTo>
                  <a:lnTo>
                    <a:pt x="640" y="43"/>
                  </a:lnTo>
                  <a:lnTo>
                    <a:pt x="670" y="43"/>
                  </a:lnTo>
                  <a:lnTo>
                    <a:pt x="675" y="43"/>
                  </a:lnTo>
                  <a:lnTo>
                    <a:pt x="678" y="43"/>
                  </a:lnTo>
                  <a:lnTo>
                    <a:pt x="682" y="41"/>
                  </a:lnTo>
                  <a:lnTo>
                    <a:pt x="678" y="41"/>
                  </a:lnTo>
                  <a:lnTo>
                    <a:pt x="673" y="38"/>
                  </a:lnTo>
                  <a:lnTo>
                    <a:pt x="656" y="38"/>
                  </a:lnTo>
                  <a:lnTo>
                    <a:pt x="651" y="41"/>
                  </a:lnTo>
                  <a:lnTo>
                    <a:pt x="635" y="41"/>
                  </a:lnTo>
                  <a:lnTo>
                    <a:pt x="635" y="38"/>
                  </a:lnTo>
                  <a:lnTo>
                    <a:pt x="637" y="38"/>
                  </a:lnTo>
                  <a:lnTo>
                    <a:pt x="642" y="38"/>
                  </a:lnTo>
                  <a:lnTo>
                    <a:pt x="687" y="38"/>
                  </a:lnTo>
                  <a:lnTo>
                    <a:pt x="692" y="36"/>
                  </a:lnTo>
                  <a:lnTo>
                    <a:pt x="699" y="34"/>
                  </a:lnTo>
                  <a:lnTo>
                    <a:pt x="701" y="31"/>
                  </a:lnTo>
                  <a:lnTo>
                    <a:pt x="718" y="31"/>
                  </a:lnTo>
                  <a:lnTo>
                    <a:pt x="723" y="29"/>
                  </a:lnTo>
                  <a:lnTo>
                    <a:pt x="725" y="29"/>
                  </a:lnTo>
                  <a:lnTo>
                    <a:pt x="730" y="29"/>
                  </a:lnTo>
                  <a:lnTo>
                    <a:pt x="732" y="26"/>
                  </a:lnTo>
                  <a:lnTo>
                    <a:pt x="730" y="24"/>
                  </a:lnTo>
                  <a:close/>
                  <a:moveTo>
                    <a:pt x="119" y="268"/>
                  </a:moveTo>
                  <a:lnTo>
                    <a:pt x="116" y="266"/>
                  </a:lnTo>
                  <a:lnTo>
                    <a:pt x="119" y="268"/>
                  </a:lnTo>
                  <a:close/>
                  <a:moveTo>
                    <a:pt x="128" y="223"/>
                  </a:moveTo>
                  <a:lnTo>
                    <a:pt x="135" y="223"/>
                  </a:lnTo>
                  <a:lnTo>
                    <a:pt x="138" y="220"/>
                  </a:lnTo>
                  <a:lnTo>
                    <a:pt x="145" y="220"/>
                  </a:lnTo>
                  <a:lnTo>
                    <a:pt x="147" y="220"/>
                  </a:lnTo>
                  <a:lnTo>
                    <a:pt x="147" y="216"/>
                  </a:lnTo>
                  <a:lnTo>
                    <a:pt x="150" y="216"/>
                  </a:lnTo>
                  <a:lnTo>
                    <a:pt x="147" y="213"/>
                  </a:lnTo>
                  <a:lnTo>
                    <a:pt x="145" y="211"/>
                  </a:lnTo>
                  <a:lnTo>
                    <a:pt x="143" y="211"/>
                  </a:lnTo>
                  <a:lnTo>
                    <a:pt x="138" y="211"/>
                  </a:lnTo>
                  <a:lnTo>
                    <a:pt x="135" y="206"/>
                  </a:lnTo>
                  <a:lnTo>
                    <a:pt x="119" y="206"/>
                  </a:lnTo>
                  <a:lnTo>
                    <a:pt x="119" y="213"/>
                  </a:lnTo>
                  <a:lnTo>
                    <a:pt x="116" y="216"/>
                  </a:lnTo>
                  <a:lnTo>
                    <a:pt x="114" y="216"/>
                  </a:lnTo>
                  <a:lnTo>
                    <a:pt x="114" y="218"/>
                  </a:lnTo>
                  <a:lnTo>
                    <a:pt x="116" y="220"/>
                  </a:lnTo>
                  <a:lnTo>
                    <a:pt x="119" y="220"/>
                  </a:lnTo>
                  <a:lnTo>
                    <a:pt x="119" y="225"/>
                  </a:lnTo>
                  <a:lnTo>
                    <a:pt x="128" y="223"/>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3" name="Greece" descr="© INSCALE GmbH, 05.05.2010&#10;http://www.presentationload.com/">
              <a:extLst>
                <a:ext uri="{FF2B5EF4-FFF2-40B4-BE49-F238E27FC236}">
                  <a16:creationId xmlns:a16="http://schemas.microsoft.com/office/drawing/2014/main" id="{60A0E41B-723E-20C8-A4A0-36B06C0DD843}"/>
                </a:ext>
              </a:extLst>
            </p:cNvPr>
            <p:cNvSpPr>
              <a:spLocks noEditPoints="1"/>
            </p:cNvSpPr>
            <p:nvPr/>
          </p:nvSpPr>
          <p:spPr bwMode="gray">
            <a:xfrm>
              <a:off x="4761633" y="1943633"/>
              <a:ext cx="201602" cy="209016"/>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4" name="Ghana" descr="© INSCALE GmbH, 05.05.2010&#10;http://www.presentationload.com/">
              <a:extLst>
                <a:ext uri="{FF2B5EF4-FFF2-40B4-BE49-F238E27FC236}">
                  <a16:creationId xmlns:a16="http://schemas.microsoft.com/office/drawing/2014/main" id="{AB6326AA-4F7D-D7BC-1B2D-265F4F2D7FF8}"/>
                </a:ext>
              </a:extLst>
            </p:cNvPr>
            <p:cNvSpPr>
              <a:spLocks/>
            </p:cNvSpPr>
            <p:nvPr/>
          </p:nvSpPr>
          <p:spPr bwMode="gray">
            <a:xfrm>
              <a:off x="4144967" y="2879014"/>
              <a:ext cx="123038" cy="195673"/>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5" name="Germany" descr="© INSCALE GmbH, 05.05.2010&#10;http://www.presentationload.com/">
              <a:extLst>
                <a:ext uri="{FF2B5EF4-FFF2-40B4-BE49-F238E27FC236}">
                  <a16:creationId xmlns:a16="http://schemas.microsoft.com/office/drawing/2014/main" id="{63CADCD8-9451-8128-6102-6017F1F66720}"/>
                </a:ext>
              </a:extLst>
            </p:cNvPr>
            <p:cNvSpPr>
              <a:spLocks/>
            </p:cNvSpPr>
            <p:nvPr/>
          </p:nvSpPr>
          <p:spPr bwMode="gray">
            <a:xfrm>
              <a:off x="4408829" y="1552285"/>
              <a:ext cx="213462" cy="223839"/>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6" name="Georgia" descr="© INSCALE GmbH, 05.05.2010&#10;http://www.presentationload.com/">
              <a:extLst>
                <a:ext uri="{FF2B5EF4-FFF2-40B4-BE49-F238E27FC236}">
                  <a16:creationId xmlns:a16="http://schemas.microsoft.com/office/drawing/2014/main" id="{D8B64638-543F-BBA6-DC5B-CE20DB0D7023}"/>
                </a:ext>
              </a:extLst>
            </p:cNvPr>
            <p:cNvSpPr>
              <a:spLocks/>
            </p:cNvSpPr>
            <p:nvPr/>
          </p:nvSpPr>
          <p:spPr bwMode="gray">
            <a:xfrm>
              <a:off x="5237475" y="1887303"/>
              <a:ext cx="174919" cy="80048"/>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7" name="The Gambia" descr="© INSCALE GmbH, 05.05.2010&#10;http://www.presentationload.com/">
              <a:extLst>
                <a:ext uri="{FF2B5EF4-FFF2-40B4-BE49-F238E27FC236}">
                  <a16:creationId xmlns:a16="http://schemas.microsoft.com/office/drawing/2014/main" id="{D26665DC-F156-DCD0-9F5A-5E41A4189B1D}"/>
                </a:ext>
              </a:extLst>
            </p:cNvPr>
            <p:cNvSpPr>
              <a:spLocks/>
            </p:cNvSpPr>
            <p:nvPr/>
          </p:nvSpPr>
          <p:spPr bwMode="gray">
            <a:xfrm>
              <a:off x="3786233" y="2797483"/>
              <a:ext cx="81531" cy="19271"/>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8" name="Gabon" descr="© INSCALE GmbH, 05.05.2010&#10;http://www.presentationload.com/">
              <a:extLst>
                <a:ext uri="{FF2B5EF4-FFF2-40B4-BE49-F238E27FC236}">
                  <a16:creationId xmlns:a16="http://schemas.microsoft.com/office/drawing/2014/main" id="{40DCD970-4156-6D43-6710-18B880B1DC90}"/>
                </a:ext>
              </a:extLst>
            </p:cNvPr>
            <p:cNvSpPr>
              <a:spLocks/>
            </p:cNvSpPr>
            <p:nvPr/>
          </p:nvSpPr>
          <p:spPr bwMode="gray">
            <a:xfrm>
              <a:off x="4468124" y="3144360"/>
              <a:ext cx="158615" cy="194192"/>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19" name="France" descr="© INSCALE GmbH, 05.05.2010&#10;http://www.presentationload.com/">
              <a:extLst>
                <a:ext uri="{FF2B5EF4-FFF2-40B4-BE49-F238E27FC236}">
                  <a16:creationId xmlns:a16="http://schemas.microsoft.com/office/drawing/2014/main" id="{53A7DCE9-240B-249E-161E-85AF88A839E1}"/>
                </a:ext>
              </a:extLst>
            </p:cNvPr>
            <p:cNvSpPr>
              <a:spLocks noEditPoints="1"/>
            </p:cNvSpPr>
            <p:nvPr/>
          </p:nvSpPr>
          <p:spPr bwMode="gray">
            <a:xfrm>
              <a:off x="4149413" y="1660499"/>
              <a:ext cx="345394" cy="297959"/>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0" name="Finland" descr="© INSCALE GmbH, 05.05.2010&#10;http://www.presentationload.com/">
              <a:extLst>
                <a:ext uri="{FF2B5EF4-FFF2-40B4-BE49-F238E27FC236}">
                  <a16:creationId xmlns:a16="http://schemas.microsoft.com/office/drawing/2014/main" id="{242481A8-8FCF-01C7-36EC-0B409B46C5E7}"/>
                </a:ext>
              </a:extLst>
            </p:cNvPr>
            <p:cNvSpPr>
              <a:spLocks/>
            </p:cNvSpPr>
            <p:nvPr/>
          </p:nvSpPr>
          <p:spPr bwMode="gray">
            <a:xfrm>
              <a:off x="4715679" y="1138702"/>
              <a:ext cx="238663" cy="271276"/>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1" name="Ethiopia" descr="© INSCALE GmbH, 05.05.2010&#10;http://www.presentationload.com/">
              <a:extLst>
                <a:ext uri="{FF2B5EF4-FFF2-40B4-BE49-F238E27FC236}">
                  <a16:creationId xmlns:a16="http://schemas.microsoft.com/office/drawing/2014/main" id="{1E734BE3-F123-EBE8-8E23-1E97E1C22ECC}"/>
                </a:ext>
              </a:extLst>
            </p:cNvPr>
            <p:cNvSpPr>
              <a:spLocks/>
            </p:cNvSpPr>
            <p:nvPr/>
          </p:nvSpPr>
          <p:spPr bwMode="gray">
            <a:xfrm>
              <a:off x="5124815" y="2763389"/>
              <a:ext cx="400241" cy="349841"/>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2" name="Estonia" descr="© INSCALE GmbH, 05.05.2010&#10;http://www.presentationload.com/">
              <a:extLst>
                <a:ext uri="{FF2B5EF4-FFF2-40B4-BE49-F238E27FC236}">
                  <a16:creationId xmlns:a16="http://schemas.microsoft.com/office/drawing/2014/main" id="{98B95495-E4A8-8400-124F-CFC6A37506C7}"/>
                </a:ext>
              </a:extLst>
            </p:cNvPr>
            <p:cNvSpPr>
              <a:spLocks noEditPoints="1"/>
            </p:cNvSpPr>
            <p:nvPr/>
          </p:nvSpPr>
          <p:spPr bwMode="gray">
            <a:xfrm>
              <a:off x="4763115" y="1418872"/>
              <a:ext cx="131932" cy="59295"/>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3" name="Eritrea" descr="© INSCALE GmbH, 05.05.2010&#10;http://www.presentationload.com/">
              <a:extLst>
                <a:ext uri="{FF2B5EF4-FFF2-40B4-BE49-F238E27FC236}">
                  <a16:creationId xmlns:a16="http://schemas.microsoft.com/office/drawing/2014/main" id="{2D1F1E39-EBDC-D6ED-655B-E2A882BA3F67}"/>
                </a:ext>
              </a:extLst>
            </p:cNvPr>
            <p:cNvSpPr>
              <a:spLocks/>
            </p:cNvSpPr>
            <p:nvPr/>
          </p:nvSpPr>
          <p:spPr bwMode="gray">
            <a:xfrm>
              <a:off x="5209310" y="2667033"/>
              <a:ext cx="182333" cy="173438"/>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4" name="Equatorial Guinea" descr="© INSCALE GmbH, 05.05.2010&#10;http://www.presentationload.com/">
              <a:extLst>
                <a:ext uri="{FF2B5EF4-FFF2-40B4-BE49-F238E27FC236}">
                  <a16:creationId xmlns:a16="http://schemas.microsoft.com/office/drawing/2014/main" id="{81B424D6-9E96-1BCB-051C-BCA26AC522BF}"/>
                </a:ext>
              </a:extLst>
            </p:cNvPr>
            <p:cNvSpPr>
              <a:spLocks/>
            </p:cNvSpPr>
            <p:nvPr/>
          </p:nvSpPr>
          <p:spPr bwMode="gray">
            <a:xfrm>
              <a:off x="4485913" y="3147325"/>
              <a:ext cx="54848" cy="41506"/>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5" name="El Salvador" descr="© INSCALE GmbH, 05.05.2010&#10;http://www.presentationload.com/">
              <a:extLst>
                <a:ext uri="{FF2B5EF4-FFF2-40B4-BE49-F238E27FC236}">
                  <a16:creationId xmlns:a16="http://schemas.microsoft.com/office/drawing/2014/main" id="{CB7DBDD6-85AC-46A4-A56D-42DAECFF22EF}"/>
                </a:ext>
              </a:extLst>
            </p:cNvPr>
            <p:cNvSpPr>
              <a:spLocks/>
            </p:cNvSpPr>
            <p:nvPr/>
          </p:nvSpPr>
          <p:spPr bwMode="gray">
            <a:xfrm>
              <a:off x="1820608" y="2776730"/>
              <a:ext cx="65224" cy="42989"/>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6" name="Egypt" descr="© INSCALE GmbH, 05.05.2010&#10;http://www.presentationload.com/">
              <a:extLst>
                <a:ext uri="{FF2B5EF4-FFF2-40B4-BE49-F238E27FC236}">
                  <a16:creationId xmlns:a16="http://schemas.microsoft.com/office/drawing/2014/main" id="{25A21AC5-6283-B079-8D22-B99CDABED270}"/>
                </a:ext>
              </a:extLst>
            </p:cNvPr>
            <p:cNvSpPr>
              <a:spLocks/>
            </p:cNvSpPr>
            <p:nvPr/>
          </p:nvSpPr>
          <p:spPr bwMode="gray">
            <a:xfrm>
              <a:off x="4884671" y="2250485"/>
              <a:ext cx="299440" cy="305370"/>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7" name="Ecuador" descr="© INSCALE GmbH, 05.05.2010&#10;http://www.presentationload.com/">
              <a:extLst>
                <a:ext uri="{FF2B5EF4-FFF2-40B4-BE49-F238E27FC236}">
                  <a16:creationId xmlns:a16="http://schemas.microsoft.com/office/drawing/2014/main" id="{51207033-3478-23F2-7AAB-C589A54B5D0A}"/>
                </a:ext>
              </a:extLst>
            </p:cNvPr>
            <p:cNvSpPr>
              <a:spLocks noEditPoints="1"/>
            </p:cNvSpPr>
            <p:nvPr/>
          </p:nvSpPr>
          <p:spPr bwMode="gray">
            <a:xfrm>
              <a:off x="2045927" y="3169561"/>
              <a:ext cx="157132" cy="200121"/>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8" name="East Timor" descr="© INSCALE GmbH, 05.05.2010&#10;http://www.presentationload.com/">
              <a:extLst>
                <a:ext uri="{FF2B5EF4-FFF2-40B4-BE49-F238E27FC236}">
                  <a16:creationId xmlns:a16="http://schemas.microsoft.com/office/drawing/2014/main" id="{EB7C4F9A-88B7-2A40-961C-27FCB1715492}"/>
                </a:ext>
              </a:extLst>
            </p:cNvPr>
            <p:cNvSpPr>
              <a:spLocks noEditPoints="1"/>
            </p:cNvSpPr>
            <p:nvPr/>
          </p:nvSpPr>
          <p:spPr bwMode="gray">
            <a:xfrm>
              <a:off x="7570729" y="3470482"/>
              <a:ext cx="94872" cy="44471"/>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29" name="Dominican Republic" descr="© INSCALE GmbH, 05.05.2010&#10;http://www.presentationload.com/">
              <a:extLst>
                <a:ext uri="{FF2B5EF4-FFF2-40B4-BE49-F238E27FC236}">
                  <a16:creationId xmlns:a16="http://schemas.microsoft.com/office/drawing/2014/main" id="{3E1E725C-3A00-9CF7-3205-1BA127155608}"/>
                </a:ext>
              </a:extLst>
            </p:cNvPr>
            <p:cNvSpPr>
              <a:spLocks/>
            </p:cNvSpPr>
            <p:nvPr/>
          </p:nvSpPr>
          <p:spPr bwMode="gray">
            <a:xfrm>
              <a:off x="2326096" y="2610703"/>
              <a:ext cx="94872" cy="63743"/>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0" name="Djibouti" descr="© INSCALE GmbH, 05.05.2010&#10;http://www.presentationload.com/">
              <a:extLst>
                <a:ext uri="{FF2B5EF4-FFF2-40B4-BE49-F238E27FC236}">
                  <a16:creationId xmlns:a16="http://schemas.microsoft.com/office/drawing/2014/main" id="{F2B8B8B7-6DE5-8433-ADAD-48332941F171}"/>
                </a:ext>
              </a:extLst>
            </p:cNvPr>
            <p:cNvSpPr>
              <a:spLocks/>
            </p:cNvSpPr>
            <p:nvPr/>
          </p:nvSpPr>
          <p:spPr bwMode="gray">
            <a:xfrm>
              <a:off x="5354583" y="2831578"/>
              <a:ext cx="44471" cy="51884"/>
            </a:xfrm>
            <a:custGeom>
              <a:avLst/>
              <a:gdLst>
                <a:gd name="T0" fmla="*/ 2147483647 w 114"/>
                <a:gd name="T1" fmla="*/ 2147483647 h 138"/>
                <a:gd name="T2" fmla="*/ 2147483647 w 114"/>
                <a:gd name="T3" fmla="*/ 2147483647 h 138"/>
                <a:gd name="T4" fmla="*/ 2147483647 w 114"/>
                <a:gd name="T5" fmla="*/ 2147483647 h 138"/>
                <a:gd name="T6" fmla="*/ 0 w 114"/>
                <a:gd name="T7" fmla="*/ 2147483647 h 138"/>
                <a:gd name="T8" fmla="*/ 0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2147483647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0 h 138"/>
                <a:gd name="T56" fmla="*/ 2147483647 w 114"/>
                <a:gd name="T57" fmla="*/ 2147483647 h 138"/>
                <a:gd name="T58" fmla="*/ 2147483647 w 114"/>
                <a:gd name="T59" fmla="*/ 2147483647 h 1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4"/>
                <a:gd name="T91" fmla="*/ 0 h 138"/>
                <a:gd name="T92" fmla="*/ 114 w 114"/>
                <a:gd name="T93" fmla="*/ 138 h 1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4" h="138">
                  <a:moveTo>
                    <a:pt x="72" y="24"/>
                  </a:moveTo>
                  <a:lnTo>
                    <a:pt x="48" y="12"/>
                  </a:lnTo>
                  <a:lnTo>
                    <a:pt x="18" y="66"/>
                  </a:lnTo>
                  <a:lnTo>
                    <a:pt x="0" y="84"/>
                  </a:lnTo>
                  <a:lnTo>
                    <a:pt x="0" y="96"/>
                  </a:lnTo>
                  <a:lnTo>
                    <a:pt x="6" y="114"/>
                  </a:lnTo>
                  <a:lnTo>
                    <a:pt x="6" y="126"/>
                  </a:lnTo>
                  <a:lnTo>
                    <a:pt x="18" y="138"/>
                  </a:lnTo>
                  <a:lnTo>
                    <a:pt x="42" y="138"/>
                  </a:lnTo>
                  <a:lnTo>
                    <a:pt x="48" y="132"/>
                  </a:lnTo>
                  <a:lnTo>
                    <a:pt x="54" y="132"/>
                  </a:lnTo>
                  <a:lnTo>
                    <a:pt x="60" y="126"/>
                  </a:lnTo>
                  <a:lnTo>
                    <a:pt x="72" y="126"/>
                  </a:lnTo>
                  <a:lnTo>
                    <a:pt x="84" y="132"/>
                  </a:lnTo>
                  <a:lnTo>
                    <a:pt x="90" y="138"/>
                  </a:lnTo>
                  <a:lnTo>
                    <a:pt x="90" y="132"/>
                  </a:lnTo>
                  <a:lnTo>
                    <a:pt x="114" y="108"/>
                  </a:lnTo>
                  <a:lnTo>
                    <a:pt x="114" y="102"/>
                  </a:lnTo>
                  <a:lnTo>
                    <a:pt x="102" y="90"/>
                  </a:lnTo>
                  <a:lnTo>
                    <a:pt x="66" y="90"/>
                  </a:lnTo>
                  <a:lnTo>
                    <a:pt x="78" y="84"/>
                  </a:lnTo>
                  <a:lnTo>
                    <a:pt x="84" y="72"/>
                  </a:lnTo>
                  <a:lnTo>
                    <a:pt x="96" y="66"/>
                  </a:lnTo>
                  <a:lnTo>
                    <a:pt x="102" y="54"/>
                  </a:lnTo>
                  <a:lnTo>
                    <a:pt x="114" y="42"/>
                  </a:lnTo>
                  <a:lnTo>
                    <a:pt x="114" y="24"/>
                  </a:lnTo>
                  <a:lnTo>
                    <a:pt x="108" y="12"/>
                  </a:lnTo>
                  <a:lnTo>
                    <a:pt x="96" y="0"/>
                  </a:lnTo>
                  <a:lnTo>
                    <a:pt x="84" y="6"/>
                  </a:lnTo>
                  <a:lnTo>
                    <a:pt x="72" y="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1" name="Denmark" descr="© INSCALE GmbH, 05.05.2010&#10;http://www.presentationload.com/">
              <a:extLst>
                <a:ext uri="{FF2B5EF4-FFF2-40B4-BE49-F238E27FC236}">
                  <a16:creationId xmlns:a16="http://schemas.microsoft.com/office/drawing/2014/main" id="{6C402EDD-FABD-384A-F411-87F9763D2025}"/>
                </a:ext>
              </a:extLst>
            </p:cNvPr>
            <p:cNvSpPr>
              <a:spLocks noEditPoints="1"/>
            </p:cNvSpPr>
            <p:nvPr/>
          </p:nvSpPr>
          <p:spPr bwMode="gray">
            <a:xfrm>
              <a:off x="4460712" y="1475202"/>
              <a:ext cx="105249" cy="88942"/>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2" name="Czech Republic" descr="© INSCALE GmbH, 05.05.2010&#10;http://www.presentationload.com/">
              <a:extLst>
                <a:ext uri="{FF2B5EF4-FFF2-40B4-BE49-F238E27FC236}">
                  <a16:creationId xmlns:a16="http://schemas.microsoft.com/office/drawing/2014/main" id="{06903997-D868-4CB0-90A4-FFBB1DC00BE8}"/>
                </a:ext>
              </a:extLst>
            </p:cNvPr>
            <p:cNvSpPr>
              <a:spLocks/>
            </p:cNvSpPr>
            <p:nvPr/>
          </p:nvSpPr>
          <p:spPr bwMode="gray">
            <a:xfrm>
              <a:off x="4554101" y="1666429"/>
              <a:ext cx="160096" cy="72637"/>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3" name="Cyprus" descr="© INSCALE GmbH, 05.05.2010&#10;http://www.presentationload.com/">
              <a:extLst>
                <a:ext uri="{FF2B5EF4-FFF2-40B4-BE49-F238E27FC236}">
                  <a16:creationId xmlns:a16="http://schemas.microsoft.com/office/drawing/2014/main" id="{43AFB139-4DA4-BEDC-0249-C1648F36679A}"/>
                </a:ext>
              </a:extLst>
            </p:cNvPr>
            <p:cNvSpPr>
              <a:spLocks/>
            </p:cNvSpPr>
            <p:nvPr/>
          </p:nvSpPr>
          <p:spPr bwMode="gray">
            <a:xfrm>
              <a:off x="5068484" y="2130414"/>
              <a:ext cx="56330" cy="32612"/>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4" name="Cuba" descr="© INSCALE GmbH, 05.05.2010&#10;http://www.presentationload.com/">
              <a:extLst>
                <a:ext uri="{FF2B5EF4-FFF2-40B4-BE49-F238E27FC236}">
                  <a16:creationId xmlns:a16="http://schemas.microsoft.com/office/drawing/2014/main" id="{D6524DD6-DE13-4902-6605-2DE0A69C26ED}"/>
                </a:ext>
              </a:extLst>
            </p:cNvPr>
            <p:cNvSpPr>
              <a:spLocks noEditPoints="1"/>
            </p:cNvSpPr>
            <p:nvPr/>
          </p:nvSpPr>
          <p:spPr bwMode="gray">
            <a:xfrm>
              <a:off x="1995527" y="2508420"/>
              <a:ext cx="280168" cy="102284"/>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5" name="Croatia" descr="© INSCALE GmbH, 05.05.2010&#10;http://www.presentationload.com/">
              <a:extLst>
                <a:ext uri="{FF2B5EF4-FFF2-40B4-BE49-F238E27FC236}">
                  <a16:creationId xmlns:a16="http://schemas.microsoft.com/office/drawing/2014/main" id="{866F7798-9A36-3544-87E0-1ABC0F495396}"/>
                </a:ext>
              </a:extLst>
            </p:cNvPr>
            <p:cNvSpPr>
              <a:spLocks/>
            </p:cNvSpPr>
            <p:nvPr/>
          </p:nvSpPr>
          <p:spPr bwMode="gray">
            <a:xfrm>
              <a:off x="4592644" y="1801325"/>
              <a:ext cx="139343" cy="103766"/>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6" name="Côte d'Ivoire" descr="© INSCALE GmbH, 05.05.2010&#10;http://www.presentationload.com/">
              <a:extLst>
                <a:ext uri="{FF2B5EF4-FFF2-40B4-BE49-F238E27FC236}">
                  <a16:creationId xmlns:a16="http://schemas.microsoft.com/office/drawing/2014/main" id="{726EF0D0-103F-8700-33F5-443B7C8EBC6C}"/>
                </a:ext>
              </a:extLst>
            </p:cNvPr>
            <p:cNvSpPr>
              <a:spLocks/>
            </p:cNvSpPr>
            <p:nvPr/>
          </p:nvSpPr>
          <p:spPr bwMode="gray">
            <a:xfrm>
              <a:off x="4001177" y="2890873"/>
              <a:ext cx="166026" cy="195673"/>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7" name="Costa Rica" descr="© INSCALE GmbH, 05.05.2010&#10;http://www.presentationload.com/">
              <a:extLst>
                <a:ext uri="{FF2B5EF4-FFF2-40B4-BE49-F238E27FC236}">
                  <a16:creationId xmlns:a16="http://schemas.microsoft.com/office/drawing/2014/main" id="{8995341E-6C4C-02F7-7088-B8DF1453AD1E}"/>
                </a:ext>
              </a:extLst>
            </p:cNvPr>
            <p:cNvSpPr>
              <a:spLocks/>
            </p:cNvSpPr>
            <p:nvPr/>
          </p:nvSpPr>
          <p:spPr bwMode="gray">
            <a:xfrm>
              <a:off x="1925855" y="2876049"/>
              <a:ext cx="90425" cy="87461"/>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8" name="Congo" descr="© INSCALE GmbH, 05.05.2010&#10;http://www.presentationload.com/">
              <a:extLst>
                <a:ext uri="{FF2B5EF4-FFF2-40B4-BE49-F238E27FC236}">
                  <a16:creationId xmlns:a16="http://schemas.microsoft.com/office/drawing/2014/main" id="{36C5A3A1-9016-F3F2-CB70-410A7B49C9AA}"/>
                </a:ext>
              </a:extLst>
            </p:cNvPr>
            <p:cNvSpPr>
              <a:spLocks/>
            </p:cNvSpPr>
            <p:nvPr/>
          </p:nvSpPr>
          <p:spPr bwMode="gray">
            <a:xfrm>
              <a:off x="4565961" y="3053935"/>
              <a:ext cx="511419" cy="575162"/>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39" name="Congo (Brazzaville)" descr="© INSCALE GmbH, 05.05.2010&#10;http://www.presentationload.com/">
              <a:extLst>
                <a:ext uri="{FF2B5EF4-FFF2-40B4-BE49-F238E27FC236}">
                  <a16:creationId xmlns:a16="http://schemas.microsoft.com/office/drawing/2014/main" id="{49C28916-6521-01D6-54B8-382A64F5461E}"/>
                </a:ext>
              </a:extLst>
            </p:cNvPr>
            <p:cNvSpPr>
              <a:spLocks/>
            </p:cNvSpPr>
            <p:nvPr/>
          </p:nvSpPr>
          <p:spPr bwMode="gray">
            <a:xfrm>
              <a:off x="4533349" y="3104336"/>
              <a:ext cx="203086" cy="265347"/>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0" name="Colombia" descr="© INSCALE GmbH, 05.05.2010&#10;http://www.presentationload.com/">
              <a:extLst>
                <a:ext uri="{FF2B5EF4-FFF2-40B4-BE49-F238E27FC236}">
                  <a16:creationId xmlns:a16="http://schemas.microsoft.com/office/drawing/2014/main" id="{EC4FF2E3-DD34-BF3C-2F7A-6B55208C6905}"/>
                </a:ext>
              </a:extLst>
            </p:cNvPr>
            <p:cNvSpPr>
              <a:spLocks/>
            </p:cNvSpPr>
            <p:nvPr/>
          </p:nvSpPr>
          <p:spPr bwMode="gray">
            <a:xfrm>
              <a:off x="2100775" y="2837508"/>
              <a:ext cx="329086" cy="509938"/>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1" name="Chile" descr="© INSCALE GmbH, 05.05.2010&#10;http://www.presentationload.com/">
              <a:extLst>
                <a:ext uri="{FF2B5EF4-FFF2-40B4-BE49-F238E27FC236}">
                  <a16:creationId xmlns:a16="http://schemas.microsoft.com/office/drawing/2014/main" id="{C13EF25F-F0F7-50BD-5102-2F5D8E87D75E}"/>
                </a:ext>
              </a:extLst>
            </p:cNvPr>
            <p:cNvSpPr>
              <a:spLocks noEditPoints="1"/>
            </p:cNvSpPr>
            <p:nvPr/>
          </p:nvSpPr>
          <p:spPr bwMode="gray">
            <a:xfrm>
              <a:off x="2366120" y="3756582"/>
              <a:ext cx="438782" cy="1148843"/>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2" name="China" descr="© INSCALE GmbH, 05.05.2010&#10;http://www.presentationload.com/">
              <a:extLst>
                <a:ext uri="{FF2B5EF4-FFF2-40B4-BE49-F238E27FC236}">
                  <a16:creationId xmlns:a16="http://schemas.microsoft.com/office/drawing/2014/main" id="{3DF59036-F423-E0A5-755D-0C05E49CB1E4}"/>
                </a:ext>
              </a:extLst>
            </p:cNvPr>
            <p:cNvSpPr>
              <a:spLocks noEditPoints="1"/>
            </p:cNvSpPr>
            <p:nvPr/>
          </p:nvSpPr>
          <p:spPr bwMode="gray">
            <a:xfrm>
              <a:off x="6094286" y="1589345"/>
              <a:ext cx="1387500" cy="1071759"/>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3" name="Chad" descr="© INSCALE GmbH, 05.05.2010&#10;http://www.presentationload.com/">
              <a:extLst>
                <a:ext uri="{FF2B5EF4-FFF2-40B4-BE49-F238E27FC236}">
                  <a16:creationId xmlns:a16="http://schemas.microsoft.com/office/drawing/2014/main" id="{88F2744B-4C28-7E29-ABFB-75A02685B7D3}"/>
                </a:ext>
              </a:extLst>
            </p:cNvPr>
            <p:cNvSpPr>
              <a:spLocks/>
            </p:cNvSpPr>
            <p:nvPr/>
          </p:nvSpPr>
          <p:spPr bwMode="gray">
            <a:xfrm>
              <a:off x="4595608" y="2501007"/>
              <a:ext cx="281650" cy="489185"/>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4" name="Central African Republic" descr="© INSCALE GmbH, 05.05.2010&#10;http://www.presentationload.com/">
              <a:extLst>
                <a:ext uri="{FF2B5EF4-FFF2-40B4-BE49-F238E27FC236}">
                  <a16:creationId xmlns:a16="http://schemas.microsoft.com/office/drawing/2014/main" id="{18FB03D2-EDC9-ECDF-B59A-C756A1B5AA8E}"/>
                </a:ext>
              </a:extLst>
            </p:cNvPr>
            <p:cNvSpPr>
              <a:spLocks/>
            </p:cNvSpPr>
            <p:nvPr/>
          </p:nvSpPr>
          <p:spPr bwMode="gray">
            <a:xfrm>
              <a:off x="4622291" y="2883461"/>
              <a:ext cx="346876" cy="265347"/>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5" name="Canada" descr="© INSCALE GmbH, 05.05.2010&#10;http://www.presentationload.com/">
              <a:extLst>
                <a:ext uri="{FF2B5EF4-FFF2-40B4-BE49-F238E27FC236}">
                  <a16:creationId xmlns:a16="http://schemas.microsoft.com/office/drawing/2014/main" id="{16A27CE0-7B09-024D-9919-7C8EBA18F01F}"/>
                </a:ext>
              </a:extLst>
            </p:cNvPr>
            <p:cNvSpPr>
              <a:spLocks noEditPoints="1"/>
            </p:cNvSpPr>
            <p:nvPr/>
          </p:nvSpPr>
          <p:spPr bwMode="gray">
            <a:xfrm>
              <a:off x="1241000" y="843708"/>
              <a:ext cx="2112381" cy="1093995"/>
            </a:xfrm>
            <a:custGeom>
              <a:avLst/>
              <a:gdLst>
                <a:gd name="T0" fmla="*/ 2147483647 w 5574"/>
                <a:gd name="T1" fmla="*/ 2147483647 h 2886"/>
                <a:gd name="T2" fmla="*/ 2147483647 w 5574"/>
                <a:gd name="T3" fmla="*/ 2147483647 h 2886"/>
                <a:gd name="T4" fmla="*/ 2147483647 w 5574"/>
                <a:gd name="T5" fmla="*/ 2147483647 h 2886"/>
                <a:gd name="T6" fmla="*/ 2147483647 w 5574"/>
                <a:gd name="T7" fmla="*/ 2147483647 h 2886"/>
                <a:gd name="T8" fmla="*/ 2147483647 w 5574"/>
                <a:gd name="T9" fmla="*/ 2147483647 h 2886"/>
                <a:gd name="T10" fmla="*/ 2147483647 w 5574"/>
                <a:gd name="T11" fmla="*/ 2147483647 h 2886"/>
                <a:gd name="T12" fmla="*/ 2147483647 w 5574"/>
                <a:gd name="T13" fmla="*/ 2147483647 h 2886"/>
                <a:gd name="T14" fmla="*/ 2147483647 w 5574"/>
                <a:gd name="T15" fmla="*/ 2147483647 h 2886"/>
                <a:gd name="T16" fmla="*/ 2147483647 w 5574"/>
                <a:gd name="T17" fmla="*/ 2147483647 h 2886"/>
                <a:gd name="T18" fmla="*/ 2147483647 w 5574"/>
                <a:gd name="T19" fmla="*/ 2147483647 h 2886"/>
                <a:gd name="T20" fmla="*/ 2147483647 w 5574"/>
                <a:gd name="T21" fmla="*/ 2147483647 h 2886"/>
                <a:gd name="T22" fmla="*/ 2147483647 w 5574"/>
                <a:gd name="T23" fmla="*/ 2147483647 h 2886"/>
                <a:gd name="T24" fmla="*/ 2147483647 w 5574"/>
                <a:gd name="T25" fmla="*/ 2147483647 h 2886"/>
                <a:gd name="T26" fmla="*/ 2147483647 w 5574"/>
                <a:gd name="T27" fmla="*/ 2147483647 h 2886"/>
                <a:gd name="T28" fmla="*/ 2147483647 w 5574"/>
                <a:gd name="T29" fmla="*/ 2147483647 h 2886"/>
                <a:gd name="T30" fmla="*/ 2147483647 w 5574"/>
                <a:gd name="T31" fmla="*/ 2147483647 h 2886"/>
                <a:gd name="T32" fmla="*/ 2147483647 w 5574"/>
                <a:gd name="T33" fmla="*/ 2147483647 h 2886"/>
                <a:gd name="T34" fmla="*/ 2147483647 w 5574"/>
                <a:gd name="T35" fmla="*/ 2147483647 h 2886"/>
                <a:gd name="T36" fmla="*/ 2147483647 w 5574"/>
                <a:gd name="T37" fmla="*/ 2147483647 h 2886"/>
                <a:gd name="T38" fmla="*/ 2147483647 w 5574"/>
                <a:gd name="T39" fmla="*/ 2147483647 h 2886"/>
                <a:gd name="T40" fmla="*/ 2147483647 w 5574"/>
                <a:gd name="T41" fmla="*/ 2147483647 h 2886"/>
                <a:gd name="T42" fmla="*/ 2147483647 w 5574"/>
                <a:gd name="T43" fmla="*/ 2147483647 h 2886"/>
                <a:gd name="T44" fmla="*/ 2147483647 w 5574"/>
                <a:gd name="T45" fmla="*/ 2147483647 h 2886"/>
                <a:gd name="T46" fmla="*/ 2147483647 w 5574"/>
                <a:gd name="T47" fmla="*/ 2147483647 h 2886"/>
                <a:gd name="T48" fmla="*/ 2147483647 w 5574"/>
                <a:gd name="T49" fmla="*/ 2147483647 h 2886"/>
                <a:gd name="T50" fmla="*/ 2147483647 w 5574"/>
                <a:gd name="T51" fmla="*/ 2147483647 h 2886"/>
                <a:gd name="T52" fmla="*/ 2147483647 w 5574"/>
                <a:gd name="T53" fmla="*/ 2147483647 h 2886"/>
                <a:gd name="T54" fmla="*/ 2147483647 w 5574"/>
                <a:gd name="T55" fmla="*/ 2147483647 h 2886"/>
                <a:gd name="T56" fmla="*/ 2147483647 w 5574"/>
                <a:gd name="T57" fmla="*/ 2147483647 h 2886"/>
                <a:gd name="T58" fmla="*/ 2147483647 w 5574"/>
                <a:gd name="T59" fmla="*/ 2147483647 h 2886"/>
                <a:gd name="T60" fmla="*/ 2147483647 w 5574"/>
                <a:gd name="T61" fmla="*/ 2147483647 h 2886"/>
                <a:gd name="T62" fmla="*/ 2147483647 w 5574"/>
                <a:gd name="T63" fmla="*/ 2147483647 h 2886"/>
                <a:gd name="T64" fmla="*/ 2147483647 w 5574"/>
                <a:gd name="T65" fmla="*/ 2147483647 h 2886"/>
                <a:gd name="T66" fmla="*/ 2147483647 w 5574"/>
                <a:gd name="T67" fmla="*/ 2147483647 h 2886"/>
                <a:gd name="T68" fmla="*/ 2147483647 w 5574"/>
                <a:gd name="T69" fmla="*/ 2147483647 h 2886"/>
                <a:gd name="T70" fmla="*/ 2147483647 w 5574"/>
                <a:gd name="T71" fmla="*/ 2147483647 h 2886"/>
                <a:gd name="T72" fmla="*/ 2147483647 w 5574"/>
                <a:gd name="T73" fmla="*/ 2147483647 h 2886"/>
                <a:gd name="T74" fmla="*/ 2147483647 w 5574"/>
                <a:gd name="T75" fmla="*/ 2147483647 h 2886"/>
                <a:gd name="T76" fmla="*/ 2147483647 w 5574"/>
                <a:gd name="T77" fmla="*/ 2147483647 h 2886"/>
                <a:gd name="T78" fmla="*/ 2147483647 w 5574"/>
                <a:gd name="T79" fmla="*/ 2147483647 h 2886"/>
                <a:gd name="T80" fmla="*/ 2147483647 w 5574"/>
                <a:gd name="T81" fmla="*/ 2147483647 h 2886"/>
                <a:gd name="T82" fmla="*/ 2147483647 w 5574"/>
                <a:gd name="T83" fmla="*/ 2147483647 h 2886"/>
                <a:gd name="T84" fmla="*/ 2147483647 w 5574"/>
                <a:gd name="T85" fmla="*/ 2147483647 h 2886"/>
                <a:gd name="T86" fmla="*/ 2147483647 w 5574"/>
                <a:gd name="T87" fmla="*/ 2147483647 h 2886"/>
                <a:gd name="T88" fmla="*/ 2147483647 w 5574"/>
                <a:gd name="T89" fmla="*/ 2147483647 h 2886"/>
                <a:gd name="T90" fmla="*/ 2147483647 w 5574"/>
                <a:gd name="T91" fmla="*/ 2147483647 h 2886"/>
                <a:gd name="T92" fmla="*/ 2147483647 w 5574"/>
                <a:gd name="T93" fmla="*/ 2147483647 h 2886"/>
                <a:gd name="T94" fmla="*/ 2147483647 w 5574"/>
                <a:gd name="T95" fmla="*/ 2147483647 h 2886"/>
                <a:gd name="T96" fmla="*/ 2147483647 w 5574"/>
                <a:gd name="T97" fmla="*/ 2147483647 h 2886"/>
                <a:gd name="T98" fmla="*/ 2147483647 w 5574"/>
                <a:gd name="T99" fmla="*/ 2147483647 h 2886"/>
                <a:gd name="T100" fmla="*/ 2147483647 w 5574"/>
                <a:gd name="T101" fmla="*/ 2147483647 h 2886"/>
                <a:gd name="T102" fmla="*/ 2147483647 w 5574"/>
                <a:gd name="T103" fmla="*/ 2147483647 h 2886"/>
                <a:gd name="T104" fmla="*/ 2147483647 w 5574"/>
                <a:gd name="T105" fmla="*/ 2147483647 h 2886"/>
                <a:gd name="T106" fmla="*/ 2147483647 w 5574"/>
                <a:gd name="T107" fmla="*/ 2147483647 h 2886"/>
                <a:gd name="T108" fmla="*/ 2147483647 w 5574"/>
                <a:gd name="T109" fmla="*/ 2147483647 h 2886"/>
                <a:gd name="T110" fmla="*/ 2147483647 w 5574"/>
                <a:gd name="T111" fmla="*/ 2147483647 h 2886"/>
                <a:gd name="T112" fmla="*/ 2147483647 w 5574"/>
                <a:gd name="T113" fmla="*/ 2147483647 h 2886"/>
                <a:gd name="T114" fmla="*/ 2147483647 w 5574"/>
                <a:gd name="T115" fmla="*/ 2147483647 h 2886"/>
                <a:gd name="T116" fmla="*/ 2147483647 w 5574"/>
                <a:gd name="T117" fmla="*/ 2147483647 h 2886"/>
                <a:gd name="T118" fmla="*/ 2147483647 w 5574"/>
                <a:gd name="T119" fmla="*/ 2147483647 h 2886"/>
                <a:gd name="T120" fmla="*/ 2147483647 w 5574"/>
                <a:gd name="T121" fmla="*/ 2147483647 h 2886"/>
                <a:gd name="T122" fmla="*/ 2147483647 w 5574"/>
                <a:gd name="T123" fmla="*/ 2147483647 h 2886"/>
                <a:gd name="T124" fmla="*/ 2147483647 w 5574"/>
                <a:gd name="T125" fmla="*/ 2147483647 h 2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74"/>
                <a:gd name="T190" fmla="*/ 0 h 2886"/>
                <a:gd name="T191" fmla="*/ 5574 w 5574"/>
                <a:gd name="T192" fmla="*/ 2886 h 28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74" h="2886">
                  <a:moveTo>
                    <a:pt x="3114" y="252"/>
                  </a:moveTo>
                  <a:lnTo>
                    <a:pt x="3138" y="252"/>
                  </a:lnTo>
                  <a:lnTo>
                    <a:pt x="3150" y="258"/>
                  </a:lnTo>
                  <a:lnTo>
                    <a:pt x="3168" y="258"/>
                  </a:lnTo>
                  <a:lnTo>
                    <a:pt x="3174" y="252"/>
                  </a:lnTo>
                  <a:lnTo>
                    <a:pt x="3174" y="246"/>
                  </a:lnTo>
                  <a:lnTo>
                    <a:pt x="3168" y="234"/>
                  </a:lnTo>
                  <a:lnTo>
                    <a:pt x="3156" y="228"/>
                  </a:lnTo>
                  <a:lnTo>
                    <a:pt x="3108" y="228"/>
                  </a:lnTo>
                  <a:lnTo>
                    <a:pt x="3066" y="234"/>
                  </a:lnTo>
                  <a:lnTo>
                    <a:pt x="3036" y="246"/>
                  </a:lnTo>
                  <a:lnTo>
                    <a:pt x="3018" y="246"/>
                  </a:lnTo>
                  <a:lnTo>
                    <a:pt x="3060" y="246"/>
                  </a:lnTo>
                  <a:lnTo>
                    <a:pt x="3096" y="252"/>
                  </a:lnTo>
                  <a:lnTo>
                    <a:pt x="3114" y="252"/>
                  </a:lnTo>
                  <a:close/>
                  <a:moveTo>
                    <a:pt x="2988" y="318"/>
                  </a:moveTo>
                  <a:lnTo>
                    <a:pt x="3036" y="318"/>
                  </a:lnTo>
                  <a:lnTo>
                    <a:pt x="3048" y="312"/>
                  </a:lnTo>
                  <a:lnTo>
                    <a:pt x="3060" y="312"/>
                  </a:lnTo>
                  <a:lnTo>
                    <a:pt x="3072" y="300"/>
                  </a:lnTo>
                  <a:lnTo>
                    <a:pt x="3072" y="294"/>
                  </a:lnTo>
                  <a:lnTo>
                    <a:pt x="3066" y="282"/>
                  </a:lnTo>
                  <a:lnTo>
                    <a:pt x="3138" y="270"/>
                  </a:lnTo>
                  <a:lnTo>
                    <a:pt x="3120" y="264"/>
                  </a:lnTo>
                  <a:lnTo>
                    <a:pt x="3054" y="264"/>
                  </a:lnTo>
                  <a:lnTo>
                    <a:pt x="3042" y="276"/>
                  </a:lnTo>
                  <a:lnTo>
                    <a:pt x="3030" y="276"/>
                  </a:lnTo>
                  <a:lnTo>
                    <a:pt x="2994" y="270"/>
                  </a:lnTo>
                  <a:lnTo>
                    <a:pt x="2958" y="270"/>
                  </a:lnTo>
                  <a:lnTo>
                    <a:pt x="2940" y="282"/>
                  </a:lnTo>
                  <a:lnTo>
                    <a:pt x="2940" y="294"/>
                  </a:lnTo>
                  <a:lnTo>
                    <a:pt x="2946" y="300"/>
                  </a:lnTo>
                  <a:lnTo>
                    <a:pt x="2970" y="312"/>
                  </a:lnTo>
                  <a:lnTo>
                    <a:pt x="2976" y="318"/>
                  </a:lnTo>
                  <a:lnTo>
                    <a:pt x="2988" y="318"/>
                  </a:lnTo>
                  <a:close/>
                  <a:moveTo>
                    <a:pt x="2682" y="384"/>
                  </a:moveTo>
                  <a:lnTo>
                    <a:pt x="2628" y="408"/>
                  </a:lnTo>
                  <a:lnTo>
                    <a:pt x="2634" y="408"/>
                  </a:lnTo>
                  <a:lnTo>
                    <a:pt x="2646" y="414"/>
                  </a:lnTo>
                  <a:lnTo>
                    <a:pt x="2652" y="414"/>
                  </a:lnTo>
                  <a:lnTo>
                    <a:pt x="2658" y="420"/>
                  </a:lnTo>
                  <a:lnTo>
                    <a:pt x="2658" y="426"/>
                  </a:lnTo>
                  <a:lnTo>
                    <a:pt x="2622" y="426"/>
                  </a:lnTo>
                  <a:lnTo>
                    <a:pt x="2586" y="432"/>
                  </a:lnTo>
                  <a:lnTo>
                    <a:pt x="2556" y="438"/>
                  </a:lnTo>
                  <a:lnTo>
                    <a:pt x="2544" y="438"/>
                  </a:lnTo>
                  <a:lnTo>
                    <a:pt x="2520" y="456"/>
                  </a:lnTo>
                  <a:lnTo>
                    <a:pt x="2580" y="450"/>
                  </a:lnTo>
                  <a:lnTo>
                    <a:pt x="2586" y="450"/>
                  </a:lnTo>
                  <a:lnTo>
                    <a:pt x="2592" y="456"/>
                  </a:lnTo>
                  <a:lnTo>
                    <a:pt x="2610" y="456"/>
                  </a:lnTo>
                  <a:lnTo>
                    <a:pt x="2628" y="462"/>
                  </a:lnTo>
                  <a:lnTo>
                    <a:pt x="2658" y="462"/>
                  </a:lnTo>
                  <a:lnTo>
                    <a:pt x="2694" y="450"/>
                  </a:lnTo>
                  <a:lnTo>
                    <a:pt x="2730" y="444"/>
                  </a:lnTo>
                  <a:lnTo>
                    <a:pt x="2742" y="438"/>
                  </a:lnTo>
                  <a:lnTo>
                    <a:pt x="2742" y="450"/>
                  </a:lnTo>
                  <a:lnTo>
                    <a:pt x="2760" y="450"/>
                  </a:lnTo>
                  <a:lnTo>
                    <a:pt x="2796" y="444"/>
                  </a:lnTo>
                  <a:lnTo>
                    <a:pt x="2856" y="444"/>
                  </a:lnTo>
                  <a:lnTo>
                    <a:pt x="2850" y="444"/>
                  </a:lnTo>
                  <a:lnTo>
                    <a:pt x="2844" y="450"/>
                  </a:lnTo>
                  <a:lnTo>
                    <a:pt x="2832" y="450"/>
                  </a:lnTo>
                  <a:lnTo>
                    <a:pt x="2790" y="456"/>
                  </a:lnTo>
                  <a:lnTo>
                    <a:pt x="2730" y="468"/>
                  </a:lnTo>
                  <a:lnTo>
                    <a:pt x="2706" y="468"/>
                  </a:lnTo>
                  <a:lnTo>
                    <a:pt x="2688" y="474"/>
                  </a:lnTo>
                  <a:lnTo>
                    <a:pt x="2670" y="474"/>
                  </a:lnTo>
                  <a:lnTo>
                    <a:pt x="2652" y="480"/>
                  </a:lnTo>
                  <a:lnTo>
                    <a:pt x="2646" y="486"/>
                  </a:lnTo>
                  <a:lnTo>
                    <a:pt x="2640" y="486"/>
                  </a:lnTo>
                  <a:lnTo>
                    <a:pt x="2658" y="486"/>
                  </a:lnTo>
                  <a:lnTo>
                    <a:pt x="2694" y="492"/>
                  </a:lnTo>
                  <a:lnTo>
                    <a:pt x="2760" y="498"/>
                  </a:lnTo>
                  <a:lnTo>
                    <a:pt x="2808" y="492"/>
                  </a:lnTo>
                  <a:lnTo>
                    <a:pt x="2850" y="480"/>
                  </a:lnTo>
                  <a:lnTo>
                    <a:pt x="2874" y="474"/>
                  </a:lnTo>
                  <a:lnTo>
                    <a:pt x="2886" y="468"/>
                  </a:lnTo>
                  <a:lnTo>
                    <a:pt x="2958" y="450"/>
                  </a:lnTo>
                  <a:lnTo>
                    <a:pt x="3000" y="450"/>
                  </a:lnTo>
                  <a:lnTo>
                    <a:pt x="3054" y="444"/>
                  </a:lnTo>
                  <a:lnTo>
                    <a:pt x="3096" y="438"/>
                  </a:lnTo>
                  <a:lnTo>
                    <a:pt x="3120" y="432"/>
                  </a:lnTo>
                  <a:lnTo>
                    <a:pt x="3138" y="420"/>
                  </a:lnTo>
                  <a:lnTo>
                    <a:pt x="3156" y="414"/>
                  </a:lnTo>
                  <a:lnTo>
                    <a:pt x="3168" y="408"/>
                  </a:lnTo>
                  <a:lnTo>
                    <a:pt x="3168" y="396"/>
                  </a:lnTo>
                  <a:lnTo>
                    <a:pt x="3156" y="384"/>
                  </a:lnTo>
                  <a:lnTo>
                    <a:pt x="3144" y="378"/>
                  </a:lnTo>
                  <a:lnTo>
                    <a:pt x="3120" y="378"/>
                  </a:lnTo>
                  <a:lnTo>
                    <a:pt x="3114" y="384"/>
                  </a:lnTo>
                  <a:lnTo>
                    <a:pt x="3108" y="384"/>
                  </a:lnTo>
                  <a:lnTo>
                    <a:pt x="3108" y="396"/>
                  </a:lnTo>
                  <a:lnTo>
                    <a:pt x="3072" y="396"/>
                  </a:lnTo>
                  <a:lnTo>
                    <a:pt x="3078" y="390"/>
                  </a:lnTo>
                  <a:lnTo>
                    <a:pt x="3078" y="378"/>
                  </a:lnTo>
                  <a:lnTo>
                    <a:pt x="3102" y="354"/>
                  </a:lnTo>
                  <a:lnTo>
                    <a:pt x="3102" y="342"/>
                  </a:lnTo>
                  <a:lnTo>
                    <a:pt x="3096" y="342"/>
                  </a:lnTo>
                  <a:lnTo>
                    <a:pt x="3054" y="348"/>
                  </a:lnTo>
                  <a:lnTo>
                    <a:pt x="2988" y="372"/>
                  </a:lnTo>
                  <a:lnTo>
                    <a:pt x="2976" y="378"/>
                  </a:lnTo>
                  <a:lnTo>
                    <a:pt x="3024" y="378"/>
                  </a:lnTo>
                  <a:lnTo>
                    <a:pt x="3018" y="408"/>
                  </a:lnTo>
                  <a:lnTo>
                    <a:pt x="2898" y="420"/>
                  </a:lnTo>
                  <a:lnTo>
                    <a:pt x="2898" y="414"/>
                  </a:lnTo>
                  <a:lnTo>
                    <a:pt x="2892" y="408"/>
                  </a:lnTo>
                  <a:lnTo>
                    <a:pt x="2892" y="372"/>
                  </a:lnTo>
                  <a:lnTo>
                    <a:pt x="2886" y="366"/>
                  </a:lnTo>
                  <a:lnTo>
                    <a:pt x="2874" y="366"/>
                  </a:lnTo>
                  <a:lnTo>
                    <a:pt x="2856" y="360"/>
                  </a:lnTo>
                  <a:lnTo>
                    <a:pt x="2814" y="360"/>
                  </a:lnTo>
                  <a:lnTo>
                    <a:pt x="2682" y="384"/>
                  </a:lnTo>
                  <a:close/>
                  <a:moveTo>
                    <a:pt x="2832" y="342"/>
                  </a:moveTo>
                  <a:lnTo>
                    <a:pt x="2844" y="330"/>
                  </a:lnTo>
                  <a:lnTo>
                    <a:pt x="2844" y="318"/>
                  </a:lnTo>
                  <a:lnTo>
                    <a:pt x="2838" y="312"/>
                  </a:lnTo>
                  <a:lnTo>
                    <a:pt x="2814" y="312"/>
                  </a:lnTo>
                  <a:lnTo>
                    <a:pt x="2802" y="318"/>
                  </a:lnTo>
                  <a:lnTo>
                    <a:pt x="2796" y="324"/>
                  </a:lnTo>
                  <a:lnTo>
                    <a:pt x="2796" y="330"/>
                  </a:lnTo>
                  <a:lnTo>
                    <a:pt x="2802" y="336"/>
                  </a:lnTo>
                  <a:lnTo>
                    <a:pt x="2814" y="336"/>
                  </a:lnTo>
                  <a:lnTo>
                    <a:pt x="2820" y="342"/>
                  </a:lnTo>
                  <a:lnTo>
                    <a:pt x="2832" y="342"/>
                  </a:lnTo>
                  <a:close/>
                  <a:moveTo>
                    <a:pt x="3012" y="564"/>
                  </a:moveTo>
                  <a:lnTo>
                    <a:pt x="2988" y="540"/>
                  </a:lnTo>
                  <a:lnTo>
                    <a:pt x="2958" y="540"/>
                  </a:lnTo>
                  <a:lnTo>
                    <a:pt x="2952" y="534"/>
                  </a:lnTo>
                  <a:lnTo>
                    <a:pt x="2946" y="534"/>
                  </a:lnTo>
                  <a:lnTo>
                    <a:pt x="2934" y="528"/>
                  </a:lnTo>
                  <a:lnTo>
                    <a:pt x="2916" y="528"/>
                  </a:lnTo>
                  <a:lnTo>
                    <a:pt x="2898" y="534"/>
                  </a:lnTo>
                  <a:lnTo>
                    <a:pt x="2892" y="540"/>
                  </a:lnTo>
                  <a:lnTo>
                    <a:pt x="2892" y="552"/>
                  </a:lnTo>
                  <a:lnTo>
                    <a:pt x="2928" y="570"/>
                  </a:lnTo>
                  <a:lnTo>
                    <a:pt x="2934" y="576"/>
                  </a:lnTo>
                  <a:lnTo>
                    <a:pt x="2946" y="582"/>
                  </a:lnTo>
                  <a:lnTo>
                    <a:pt x="3012" y="564"/>
                  </a:lnTo>
                  <a:close/>
                  <a:moveTo>
                    <a:pt x="2460" y="414"/>
                  </a:moveTo>
                  <a:lnTo>
                    <a:pt x="2442" y="420"/>
                  </a:lnTo>
                  <a:lnTo>
                    <a:pt x="2430" y="426"/>
                  </a:lnTo>
                  <a:lnTo>
                    <a:pt x="2430" y="438"/>
                  </a:lnTo>
                  <a:lnTo>
                    <a:pt x="2442" y="438"/>
                  </a:lnTo>
                  <a:lnTo>
                    <a:pt x="2472" y="432"/>
                  </a:lnTo>
                  <a:lnTo>
                    <a:pt x="2490" y="426"/>
                  </a:lnTo>
                  <a:lnTo>
                    <a:pt x="2502" y="420"/>
                  </a:lnTo>
                  <a:lnTo>
                    <a:pt x="2502" y="414"/>
                  </a:lnTo>
                  <a:lnTo>
                    <a:pt x="2496" y="408"/>
                  </a:lnTo>
                  <a:lnTo>
                    <a:pt x="2484" y="408"/>
                  </a:lnTo>
                  <a:lnTo>
                    <a:pt x="2460" y="414"/>
                  </a:lnTo>
                  <a:close/>
                  <a:moveTo>
                    <a:pt x="2970" y="858"/>
                  </a:moveTo>
                  <a:lnTo>
                    <a:pt x="2988" y="858"/>
                  </a:lnTo>
                  <a:lnTo>
                    <a:pt x="3006" y="864"/>
                  </a:lnTo>
                  <a:lnTo>
                    <a:pt x="3018" y="870"/>
                  </a:lnTo>
                  <a:lnTo>
                    <a:pt x="3036" y="876"/>
                  </a:lnTo>
                  <a:lnTo>
                    <a:pt x="3060" y="882"/>
                  </a:lnTo>
                  <a:lnTo>
                    <a:pt x="3096" y="882"/>
                  </a:lnTo>
                  <a:lnTo>
                    <a:pt x="3126" y="876"/>
                  </a:lnTo>
                  <a:lnTo>
                    <a:pt x="3138" y="876"/>
                  </a:lnTo>
                  <a:lnTo>
                    <a:pt x="3120" y="810"/>
                  </a:lnTo>
                  <a:lnTo>
                    <a:pt x="3018" y="792"/>
                  </a:lnTo>
                  <a:lnTo>
                    <a:pt x="2988" y="828"/>
                  </a:lnTo>
                  <a:lnTo>
                    <a:pt x="2958" y="828"/>
                  </a:lnTo>
                  <a:lnTo>
                    <a:pt x="2952" y="834"/>
                  </a:lnTo>
                  <a:lnTo>
                    <a:pt x="2952" y="846"/>
                  </a:lnTo>
                  <a:lnTo>
                    <a:pt x="2958" y="852"/>
                  </a:lnTo>
                  <a:lnTo>
                    <a:pt x="2970" y="858"/>
                  </a:lnTo>
                  <a:close/>
                  <a:moveTo>
                    <a:pt x="168" y="2034"/>
                  </a:moveTo>
                  <a:lnTo>
                    <a:pt x="168" y="2040"/>
                  </a:lnTo>
                  <a:lnTo>
                    <a:pt x="174" y="2046"/>
                  </a:lnTo>
                  <a:lnTo>
                    <a:pt x="192" y="2046"/>
                  </a:lnTo>
                  <a:lnTo>
                    <a:pt x="186" y="2070"/>
                  </a:lnTo>
                  <a:lnTo>
                    <a:pt x="216" y="2052"/>
                  </a:lnTo>
                  <a:lnTo>
                    <a:pt x="216" y="2028"/>
                  </a:lnTo>
                  <a:lnTo>
                    <a:pt x="174" y="2028"/>
                  </a:lnTo>
                  <a:lnTo>
                    <a:pt x="168" y="2034"/>
                  </a:lnTo>
                  <a:close/>
                  <a:moveTo>
                    <a:pt x="252" y="2298"/>
                  </a:moveTo>
                  <a:lnTo>
                    <a:pt x="252" y="2292"/>
                  </a:lnTo>
                  <a:lnTo>
                    <a:pt x="246" y="2286"/>
                  </a:lnTo>
                  <a:lnTo>
                    <a:pt x="246" y="2268"/>
                  </a:lnTo>
                  <a:lnTo>
                    <a:pt x="252" y="2256"/>
                  </a:lnTo>
                  <a:lnTo>
                    <a:pt x="252" y="2238"/>
                  </a:lnTo>
                  <a:lnTo>
                    <a:pt x="246" y="2226"/>
                  </a:lnTo>
                  <a:lnTo>
                    <a:pt x="228" y="2226"/>
                  </a:lnTo>
                  <a:lnTo>
                    <a:pt x="216" y="2220"/>
                  </a:lnTo>
                  <a:lnTo>
                    <a:pt x="204" y="2220"/>
                  </a:lnTo>
                  <a:lnTo>
                    <a:pt x="192" y="2214"/>
                  </a:lnTo>
                  <a:lnTo>
                    <a:pt x="186" y="2208"/>
                  </a:lnTo>
                  <a:lnTo>
                    <a:pt x="174" y="2202"/>
                  </a:lnTo>
                  <a:lnTo>
                    <a:pt x="150" y="2178"/>
                  </a:lnTo>
                  <a:lnTo>
                    <a:pt x="138" y="2172"/>
                  </a:lnTo>
                  <a:lnTo>
                    <a:pt x="126" y="2172"/>
                  </a:lnTo>
                  <a:lnTo>
                    <a:pt x="102" y="2184"/>
                  </a:lnTo>
                  <a:lnTo>
                    <a:pt x="96" y="2196"/>
                  </a:lnTo>
                  <a:lnTo>
                    <a:pt x="96" y="2202"/>
                  </a:lnTo>
                  <a:lnTo>
                    <a:pt x="108" y="2208"/>
                  </a:lnTo>
                  <a:lnTo>
                    <a:pt x="114" y="2214"/>
                  </a:lnTo>
                  <a:lnTo>
                    <a:pt x="120" y="2214"/>
                  </a:lnTo>
                  <a:lnTo>
                    <a:pt x="132" y="2202"/>
                  </a:lnTo>
                  <a:lnTo>
                    <a:pt x="144" y="2208"/>
                  </a:lnTo>
                  <a:lnTo>
                    <a:pt x="132" y="2220"/>
                  </a:lnTo>
                  <a:lnTo>
                    <a:pt x="120" y="2220"/>
                  </a:lnTo>
                  <a:lnTo>
                    <a:pt x="114" y="2226"/>
                  </a:lnTo>
                  <a:lnTo>
                    <a:pt x="102" y="2232"/>
                  </a:lnTo>
                  <a:lnTo>
                    <a:pt x="102" y="2244"/>
                  </a:lnTo>
                  <a:lnTo>
                    <a:pt x="108" y="2250"/>
                  </a:lnTo>
                  <a:lnTo>
                    <a:pt x="126" y="2250"/>
                  </a:lnTo>
                  <a:lnTo>
                    <a:pt x="138" y="2244"/>
                  </a:lnTo>
                  <a:lnTo>
                    <a:pt x="132" y="2262"/>
                  </a:lnTo>
                  <a:lnTo>
                    <a:pt x="150" y="2262"/>
                  </a:lnTo>
                  <a:lnTo>
                    <a:pt x="132" y="2280"/>
                  </a:lnTo>
                  <a:lnTo>
                    <a:pt x="168" y="2274"/>
                  </a:lnTo>
                  <a:lnTo>
                    <a:pt x="156" y="2280"/>
                  </a:lnTo>
                  <a:lnTo>
                    <a:pt x="144" y="2292"/>
                  </a:lnTo>
                  <a:lnTo>
                    <a:pt x="138" y="2292"/>
                  </a:lnTo>
                  <a:lnTo>
                    <a:pt x="138" y="2298"/>
                  </a:lnTo>
                  <a:lnTo>
                    <a:pt x="150" y="2298"/>
                  </a:lnTo>
                  <a:lnTo>
                    <a:pt x="162" y="2286"/>
                  </a:lnTo>
                  <a:lnTo>
                    <a:pt x="168" y="2286"/>
                  </a:lnTo>
                  <a:lnTo>
                    <a:pt x="174" y="2292"/>
                  </a:lnTo>
                  <a:lnTo>
                    <a:pt x="174" y="2304"/>
                  </a:lnTo>
                  <a:lnTo>
                    <a:pt x="162" y="2316"/>
                  </a:lnTo>
                  <a:lnTo>
                    <a:pt x="162" y="2328"/>
                  </a:lnTo>
                  <a:lnTo>
                    <a:pt x="210" y="2328"/>
                  </a:lnTo>
                  <a:lnTo>
                    <a:pt x="228" y="2316"/>
                  </a:lnTo>
                  <a:lnTo>
                    <a:pt x="210" y="2340"/>
                  </a:lnTo>
                  <a:lnTo>
                    <a:pt x="192" y="2340"/>
                  </a:lnTo>
                  <a:lnTo>
                    <a:pt x="186" y="2346"/>
                  </a:lnTo>
                  <a:lnTo>
                    <a:pt x="186" y="2352"/>
                  </a:lnTo>
                  <a:lnTo>
                    <a:pt x="210" y="2364"/>
                  </a:lnTo>
                  <a:lnTo>
                    <a:pt x="216" y="2364"/>
                  </a:lnTo>
                  <a:lnTo>
                    <a:pt x="228" y="2370"/>
                  </a:lnTo>
                  <a:lnTo>
                    <a:pt x="234" y="2376"/>
                  </a:lnTo>
                  <a:lnTo>
                    <a:pt x="246" y="2376"/>
                  </a:lnTo>
                  <a:lnTo>
                    <a:pt x="258" y="2382"/>
                  </a:lnTo>
                  <a:lnTo>
                    <a:pt x="270" y="2376"/>
                  </a:lnTo>
                  <a:lnTo>
                    <a:pt x="288" y="2358"/>
                  </a:lnTo>
                  <a:lnTo>
                    <a:pt x="294" y="2346"/>
                  </a:lnTo>
                  <a:lnTo>
                    <a:pt x="294" y="2340"/>
                  </a:lnTo>
                  <a:lnTo>
                    <a:pt x="288" y="2334"/>
                  </a:lnTo>
                  <a:lnTo>
                    <a:pt x="282" y="2322"/>
                  </a:lnTo>
                  <a:lnTo>
                    <a:pt x="270" y="2316"/>
                  </a:lnTo>
                  <a:lnTo>
                    <a:pt x="264" y="2304"/>
                  </a:lnTo>
                  <a:lnTo>
                    <a:pt x="252" y="2298"/>
                  </a:lnTo>
                  <a:close/>
                  <a:moveTo>
                    <a:pt x="2304" y="372"/>
                  </a:moveTo>
                  <a:lnTo>
                    <a:pt x="2316" y="372"/>
                  </a:lnTo>
                  <a:lnTo>
                    <a:pt x="2328" y="366"/>
                  </a:lnTo>
                  <a:lnTo>
                    <a:pt x="2376" y="366"/>
                  </a:lnTo>
                  <a:lnTo>
                    <a:pt x="2388" y="378"/>
                  </a:lnTo>
                  <a:lnTo>
                    <a:pt x="2388" y="390"/>
                  </a:lnTo>
                  <a:lnTo>
                    <a:pt x="2424" y="390"/>
                  </a:lnTo>
                  <a:lnTo>
                    <a:pt x="2442" y="384"/>
                  </a:lnTo>
                  <a:lnTo>
                    <a:pt x="2454" y="384"/>
                  </a:lnTo>
                  <a:lnTo>
                    <a:pt x="2466" y="390"/>
                  </a:lnTo>
                  <a:lnTo>
                    <a:pt x="2472" y="396"/>
                  </a:lnTo>
                  <a:lnTo>
                    <a:pt x="2490" y="396"/>
                  </a:lnTo>
                  <a:lnTo>
                    <a:pt x="2514" y="384"/>
                  </a:lnTo>
                  <a:lnTo>
                    <a:pt x="2520" y="372"/>
                  </a:lnTo>
                  <a:lnTo>
                    <a:pt x="2520" y="354"/>
                  </a:lnTo>
                  <a:lnTo>
                    <a:pt x="2550" y="354"/>
                  </a:lnTo>
                  <a:lnTo>
                    <a:pt x="2616" y="336"/>
                  </a:lnTo>
                  <a:lnTo>
                    <a:pt x="2580" y="366"/>
                  </a:lnTo>
                  <a:lnTo>
                    <a:pt x="2634" y="378"/>
                  </a:lnTo>
                  <a:lnTo>
                    <a:pt x="2688" y="354"/>
                  </a:lnTo>
                  <a:lnTo>
                    <a:pt x="2784" y="312"/>
                  </a:lnTo>
                  <a:lnTo>
                    <a:pt x="2778" y="312"/>
                  </a:lnTo>
                  <a:lnTo>
                    <a:pt x="2772" y="306"/>
                  </a:lnTo>
                  <a:lnTo>
                    <a:pt x="2754" y="300"/>
                  </a:lnTo>
                  <a:lnTo>
                    <a:pt x="2736" y="300"/>
                  </a:lnTo>
                  <a:lnTo>
                    <a:pt x="2724" y="294"/>
                  </a:lnTo>
                  <a:lnTo>
                    <a:pt x="2706" y="288"/>
                  </a:lnTo>
                  <a:lnTo>
                    <a:pt x="2676" y="288"/>
                  </a:lnTo>
                  <a:lnTo>
                    <a:pt x="2646" y="282"/>
                  </a:lnTo>
                  <a:lnTo>
                    <a:pt x="2604" y="282"/>
                  </a:lnTo>
                  <a:lnTo>
                    <a:pt x="2526" y="294"/>
                  </a:lnTo>
                  <a:lnTo>
                    <a:pt x="2526" y="318"/>
                  </a:lnTo>
                  <a:lnTo>
                    <a:pt x="2406" y="324"/>
                  </a:lnTo>
                  <a:lnTo>
                    <a:pt x="2400" y="324"/>
                  </a:lnTo>
                  <a:lnTo>
                    <a:pt x="2394" y="318"/>
                  </a:lnTo>
                  <a:lnTo>
                    <a:pt x="2334" y="318"/>
                  </a:lnTo>
                  <a:lnTo>
                    <a:pt x="2322" y="324"/>
                  </a:lnTo>
                  <a:lnTo>
                    <a:pt x="2310" y="324"/>
                  </a:lnTo>
                  <a:lnTo>
                    <a:pt x="2304" y="330"/>
                  </a:lnTo>
                  <a:lnTo>
                    <a:pt x="2304" y="372"/>
                  </a:lnTo>
                  <a:close/>
                  <a:moveTo>
                    <a:pt x="150" y="1980"/>
                  </a:moveTo>
                  <a:lnTo>
                    <a:pt x="162" y="2004"/>
                  </a:lnTo>
                  <a:lnTo>
                    <a:pt x="174" y="2010"/>
                  </a:lnTo>
                  <a:lnTo>
                    <a:pt x="186" y="1980"/>
                  </a:lnTo>
                  <a:lnTo>
                    <a:pt x="180" y="1974"/>
                  </a:lnTo>
                  <a:lnTo>
                    <a:pt x="174" y="1974"/>
                  </a:lnTo>
                  <a:lnTo>
                    <a:pt x="162" y="1968"/>
                  </a:lnTo>
                  <a:lnTo>
                    <a:pt x="156" y="1968"/>
                  </a:lnTo>
                  <a:lnTo>
                    <a:pt x="150" y="1974"/>
                  </a:lnTo>
                  <a:lnTo>
                    <a:pt x="150" y="1980"/>
                  </a:lnTo>
                  <a:close/>
                  <a:moveTo>
                    <a:pt x="126" y="1932"/>
                  </a:moveTo>
                  <a:lnTo>
                    <a:pt x="120" y="1932"/>
                  </a:lnTo>
                  <a:lnTo>
                    <a:pt x="108" y="1938"/>
                  </a:lnTo>
                  <a:lnTo>
                    <a:pt x="96" y="1938"/>
                  </a:lnTo>
                  <a:lnTo>
                    <a:pt x="84" y="1944"/>
                  </a:lnTo>
                  <a:lnTo>
                    <a:pt x="78" y="1944"/>
                  </a:lnTo>
                  <a:lnTo>
                    <a:pt x="78" y="1950"/>
                  </a:lnTo>
                  <a:lnTo>
                    <a:pt x="72" y="1962"/>
                  </a:lnTo>
                  <a:lnTo>
                    <a:pt x="66" y="1968"/>
                  </a:lnTo>
                  <a:lnTo>
                    <a:pt x="48" y="1968"/>
                  </a:lnTo>
                  <a:lnTo>
                    <a:pt x="42" y="1962"/>
                  </a:lnTo>
                  <a:lnTo>
                    <a:pt x="48" y="1956"/>
                  </a:lnTo>
                  <a:lnTo>
                    <a:pt x="60" y="1956"/>
                  </a:lnTo>
                  <a:lnTo>
                    <a:pt x="66" y="1950"/>
                  </a:lnTo>
                  <a:lnTo>
                    <a:pt x="72" y="1950"/>
                  </a:lnTo>
                  <a:lnTo>
                    <a:pt x="78" y="1944"/>
                  </a:lnTo>
                  <a:lnTo>
                    <a:pt x="84" y="1944"/>
                  </a:lnTo>
                  <a:lnTo>
                    <a:pt x="78" y="1938"/>
                  </a:lnTo>
                  <a:lnTo>
                    <a:pt x="54" y="1938"/>
                  </a:lnTo>
                  <a:lnTo>
                    <a:pt x="48" y="1944"/>
                  </a:lnTo>
                  <a:lnTo>
                    <a:pt x="48" y="1932"/>
                  </a:lnTo>
                  <a:lnTo>
                    <a:pt x="36" y="1932"/>
                  </a:lnTo>
                  <a:lnTo>
                    <a:pt x="24" y="1944"/>
                  </a:lnTo>
                  <a:lnTo>
                    <a:pt x="6" y="1980"/>
                  </a:lnTo>
                  <a:lnTo>
                    <a:pt x="6" y="2004"/>
                  </a:lnTo>
                  <a:lnTo>
                    <a:pt x="12" y="2004"/>
                  </a:lnTo>
                  <a:lnTo>
                    <a:pt x="12" y="2010"/>
                  </a:lnTo>
                  <a:lnTo>
                    <a:pt x="18" y="2016"/>
                  </a:lnTo>
                  <a:lnTo>
                    <a:pt x="0" y="2022"/>
                  </a:lnTo>
                  <a:lnTo>
                    <a:pt x="12" y="2076"/>
                  </a:lnTo>
                  <a:lnTo>
                    <a:pt x="12" y="2082"/>
                  </a:lnTo>
                  <a:lnTo>
                    <a:pt x="6" y="2082"/>
                  </a:lnTo>
                  <a:lnTo>
                    <a:pt x="12" y="2088"/>
                  </a:lnTo>
                  <a:lnTo>
                    <a:pt x="12" y="2094"/>
                  </a:lnTo>
                  <a:lnTo>
                    <a:pt x="30" y="2094"/>
                  </a:lnTo>
                  <a:lnTo>
                    <a:pt x="30" y="2070"/>
                  </a:lnTo>
                  <a:lnTo>
                    <a:pt x="24" y="2058"/>
                  </a:lnTo>
                  <a:lnTo>
                    <a:pt x="24" y="2040"/>
                  </a:lnTo>
                  <a:lnTo>
                    <a:pt x="36" y="2028"/>
                  </a:lnTo>
                  <a:lnTo>
                    <a:pt x="42" y="2028"/>
                  </a:lnTo>
                  <a:lnTo>
                    <a:pt x="48" y="2016"/>
                  </a:lnTo>
                  <a:lnTo>
                    <a:pt x="54" y="2010"/>
                  </a:lnTo>
                  <a:lnTo>
                    <a:pt x="54" y="1986"/>
                  </a:lnTo>
                  <a:lnTo>
                    <a:pt x="84" y="1956"/>
                  </a:lnTo>
                  <a:lnTo>
                    <a:pt x="108" y="1944"/>
                  </a:lnTo>
                  <a:lnTo>
                    <a:pt x="114" y="1944"/>
                  </a:lnTo>
                  <a:lnTo>
                    <a:pt x="126" y="1938"/>
                  </a:lnTo>
                  <a:lnTo>
                    <a:pt x="126" y="1932"/>
                  </a:lnTo>
                  <a:close/>
                  <a:moveTo>
                    <a:pt x="1896" y="678"/>
                  </a:moveTo>
                  <a:lnTo>
                    <a:pt x="1896" y="690"/>
                  </a:lnTo>
                  <a:lnTo>
                    <a:pt x="1884" y="702"/>
                  </a:lnTo>
                  <a:lnTo>
                    <a:pt x="1884" y="714"/>
                  </a:lnTo>
                  <a:lnTo>
                    <a:pt x="1902" y="714"/>
                  </a:lnTo>
                  <a:lnTo>
                    <a:pt x="1926" y="708"/>
                  </a:lnTo>
                  <a:lnTo>
                    <a:pt x="1944" y="708"/>
                  </a:lnTo>
                  <a:lnTo>
                    <a:pt x="1980" y="696"/>
                  </a:lnTo>
                  <a:lnTo>
                    <a:pt x="1986" y="690"/>
                  </a:lnTo>
                  <a:lnTo>
                    <a:pt x="1992" y="690"/>
                  </a:lnTo>
                  <a:lnTo>
                    <a:pt x="2034" y="702"/>
                  </a:lnTo>
                  <a:lnTo>
                    <a:pt x="2112" y="642"/>
                  </a:lnTo>
                  <a:lnTo>
                    <a:pt x="2244" y="600"/>
                  </a:lnTo>
                  <a:lnTo>
                    <a:pt x="2370" y="564"/>
                  </a:lnTo>
                  <a:lnTo>
                    <a:pt x="2466" y="546"/>
                  </a:lnTo>
                  <a:lnTo>
                    <a:pt x="2454" y="540"/>
                  </a:lnTo>
                  <a:lnTo>
                    <a:pt x="2448" y="528"/>
                  </a:lnTo>
                  <a:lnTo>
                    <a:pt x="2436" y="522"/>
                  </a:lnTo>
                  <a:lnTo>
                    <a:pt x="2424" y="510"/>
                  </a:lnTo>
                  <a:lnTo>
                    <a:pt x="2412" y="504"/>
                  </a:lnTo>
                  <a:lnTo>
                    <a:pt x="2400" y="492"/>
                  </a:lnTo>
                  <a:lnTo>
                    <a:pt x="2352" y="492"/>
                  </a:lnTo>
                  <a:lnTo>
                    <a:pt x="2340" y="498"/>
                  </a:lnTo>
                  <a:lnTo>
                    <a:pt x="2328" y="498"/>
                  </a:lnTo>
                  <a:lnTo>
                    <a:pt x="2262" y="504"/>
                  </a:lnTo>
                  <a:lnTo>
                    <a:pt x="2226" y="480"/>
                  </a:lnTo>
                  <a:lnTo>
                    <a:pt x="2142" y="486"/>
                  </a:lnTo>
                  <a:lnTo>
                    <a:pt x="2094" y="504"/>
                  </a:lnTo>
                  <a:lnTo>
                    <a:pt x="2076" y="522"/>
                  </a:lnTo>
                  <a:lnTo>
                    <a:pt x="2064" y="552"/>
                  </a:lnTo>
                  <a:lnTo>
                    <a:pt x="2010" y="564"/>
                  </a:lnTo>
                  <a:lnTo>
                    <a:pt x="1944" y="588"/>
                  </a:lnTo>
                  <a:lnTo>
                    <a:pt x="1962" y="600"/>
                  </a:lnTo>
                  <a:lnTo>
                    <a:pt x="1842" y="654"/>
                  </a:lnTo>
                  <a:lnTo>
                    <a:pt x="1854" y="654"/>
                  </a:lnTo>
                  <a:lnTo>
                    <a:pt x="1890" y="672"/>
                  </a:lnTo>
                  <a:lnTo>
                    <a:pt x="1896" y="678"/>
                  </a:lnTo>
                  <a:close/>
                  <a:moveTo>
                    <a:pt x="198" y="1968"/>
                  </a:moveTo>
                  <a:lnTo>
                    <a:pt x="192" y="1992"/>
                  </a:lnTo>
                  <a:lnTo>
                    <a:pt x="192" y="2010"/>
                  </a:lnTo>
                  <a:lnTo>
                    <a:pt x="216" y="1998"/>
                  </a:lnTo>
                  <a:lnTo>
                    <a:pt x="198" y="1968"/>
                  </a:lnTo>
                  <a:close/>
                  <a:moveTo>
                    <a:pt x="4182" y="600"/>
                  </a:moveTo>
                  <a:lnTo>
                    <a:pt x="4194" y="606"/>
                  </a:lnTo>
                  <a:lnTo>
                    <a:pt x="4206" y="600"/>
                  </a:lnTo>
                  <a:lnTo>
                    <a:pt x="4218" y="600"/>
                  </a:lnTo>
                  <a:lnTo>
                    <a:pt x="4242" y="588"/>
                  </a:lnTo>
                  <a:lnTo>
                    <a:pt x="4308" y="588"/>
                  </a:lnTo>
                  <a:lnTo>
                    <a:pt x="4314" y="594"/>
                  </a:lnTo>
                  <a:lnTo>
                    <a:pt x="4350" y="594"/>
                  </a:lnTo>
                  <a:lnTo>
                    <a:pt x="4356" y="588"/>
                  </a:lnTo>
                  <a:lnTo>
                    <a:pt x="4356" y="582"/>
                  </a:lnTo>
                  <a:lnTo>
                    <a:pt x="4344" y="558"/>
                  </a:lnTo>
                  <a:lnTo>
                    <a:pt x="4338" y="552"/>
                  </a:lnTo>
                  <a:lnTo>
                    <a:pt x="4326" y="546"/>
                  </a:lnTo>
                  <a:lnTo>
                    <a:pt x="4230" y="546"/>
                  </a:lnTo>
                  <a:lnTo>
                    <a:pt x="4224" y="540"/>
                  </a:lnTo>
                  <a:lnTo>
                    <a:pt x="4212" y="540"/>
                  </a:lnTo>
                  <a:lnTo>
                    <a:pt x="4200" y="534"/>
                  </a:lnTo>
                  <a:lnTo>
                    <a:pt x="4188" y="534"/>
                  </a:lnTo>
                  <a:lnTo>
                    <a:pt x="4176" y="540"/>
                  </a:lnTo>
                  <a:lnTo>
                    <a:pt x="4158" y="558"/>
                  </a:lnTo>
                  <a:lnTo>
                    <a:pt x="4158" y="564"/>
                  </a:lnTo>
                  <a:lnTo>
                    <a:pt x="4176" y="576"/>
                  </a:lnTo>
                  <a:lnTo>
                    <a:pt x="4170" y="582"/>
                  </a:lnTo>
                  <a:lnTo>
                    <a:pt x="4170" y="594"/>
                  </a:lnTo>
                  <a:lnTo>
                    <a:pt x="4176" y="594"/>
                  </a:lnTo>
                  <a:lnTo>
                    <a:pt x="4182" y="600"/>
                  </a:lnTo>
                  <a:close/>
                  <a:moveTo>
                    <a:pt x="3708" y="516"/>
                  </a:moveTo>
                  <a:lnTo>
                    <a:pt x="3678" y="516"/>
                  </a:lnTo>
                  <a:lnTo>
                    <a:pt x="3624" y="510"/>
                  </a:lnTo>
                  <a:lnTo>
                    <a:pt x="3564" y="504"/>
                  </a:lnTo>
                  <a:lnTo>
                    <a:pt x="3468" y="504"/>
                  </a:lnTo>
                  <a:lnTo>
                    <a:pt x="3468" y="516"/>
                  </a:lnTo>
                  <a:lnTo>
                    <a:pt x="3462" y="522"/>
                  </a:lnTo>
                  <a:lnTo>
                    <a:pt x="3426" y="540"/>
                  </a:lnTo>
                  <a:lnTo>
                    <a:pt x="3396" y="546"/>
                  </a:lnTo>
                  <a:lnTo>
                    <a:pt x="3378" y="552"/>
                  </a:lnTo>
                  <a:lnTo>
                    <a:pt x="3372" y="552"/>
                  </a:lnTo>
                  <a:lnTo>
                    <a:pt x="3372" y="558"/>
                  </a:lnTo>
                  <a:lnTo>
                    <a:pt x="3384" y="570"/>
                  </a:lnTo>
                  <a:lnTo>
                    <a:pt x="3390" y="582"/>
                  </a:lnTo>
                  <a:lnTo>
                    <a:pt x="3390" y="594"/>
                  </a:lnTo>
                  <a:lnTo>
                    <a:pt x="3372" y="618"/>
                  </a:lnTo>
                  <a:lnTo>
                    <a:pt x="3402" y="636"/>
                  </a:lnTo>
                  <a:lnTo>
                    <a:pt x="3480" y="606"/>
                  </a:lnTo>
                  <a:lnTo>
                    <a:pt x="3474" y="600"/>
                  </a:lnTo>
                  <a:lnTo>
                    <a:pt x="3468" y="600"/>
                  </a:lnTo>
                  <a:lnTo>
                    <a:pt x="3468" y="594"/>
                  </a:lnTo>
                  <a:lnTo>
                    <a:pt x="3474" y="588"/>
                  </a:lnTo>
                  <a:lnTo>
                    <a:pt x="3486" y="582"/>
                  </a:lnTo>
                  <a:lnTo>
                    <a:pt x="3522" y="582"/>
                  </a:lnTo>
                  <a:lnTo>
                    <a:pt x="3546" y="594"/>
                  </a:lnTo>
                  <a:lnTo>
                    <a:pt x="3552" y="600"/>
                  </a:lnTo>
                  <a:lnTo>
                    <a:pt x="3606" y="594"/>
                  </a:lnTo>
                  <a:lnTo>
                    <a:pt x="3600" y="570"/>
                  </a:lnTo>
                  <a:lnTo>
                    <a:pt x="3630" y="570"/>
                  </a:lnTo>
                  <a:lnTo>
                    <a:pt x="3648" y="564"/>
                  </a:lnTo>
                  <a:lnTo>
                    <a:pt x="3666" y="564"/>
                  </a:lnTo>
                  <a:lnTo>
                    <a:pt x="3690" y="552"/>
                  </a:lnTo>
                  <a:lnTo>
                    <a:pt x="3696" y="546"/>
                  </a:lnTo>
                  <a:lnTo>
                    <a:pt x="3702" y="534"/>
                  </a:lnTo>
                  <a:lnTo>
                    <a:pt x="3714" y="522"/>
                  </a:lnTo>
                  <a:lnTo>
                    <a:pt x="3720" y="522"/>
                  </a:lnTo>
                  <a:lnTo>
                    <a:pt x="3714" y="516"/>
                  </a:lnTo>
                  <a:lnTo>
                    <a:pt x="3708" y="516"/>
                  </a:lnTo>
                  <a:close/>
                  <a:moveTo>
                    <a:pt x="3792" y="150"/>
                  </a:moveTo>
                  <a:lnTo>
                    <a:pt x="3738" y="156"/>
                  </a:lnTo>
                  <a:lnTo>
                    <a:pt x="3756" y="180"/>
                  </a:lnTo>
                  <a:lnTo>
                    <a:pt x="3792" y="150"/>
                  </a:lnTo>
                  <a:close/>
                  <a:moveTo>
                    <a:pt x="3612" y="480"/>
                  </a:moveTo>
                  <a:lnTo>
                    <a:pt x="3636" y="468"/>
                  </a:lnTo>
                  <a:lnTo>
                    <a:pt x="3642" y="456"/>
                  </a:lnTo>
                  <a:lnTo>
                    <a:pt x="3654" y="450"/>
                  </a:lnTo>
                  <a:lnTo>
                    <a:pt x="3660" y="438"/>
                  </a:lnTo>
                  <a:lnTo>
                    <a:pt x="3660" y="432"/>
                  </a:lnTo>
                  <a:lnTo>
                    <a:pt x="3654" y="426"/>
                  </a:lnTo>
                  <a:lnTo>
                    <a:pt x="3642" y="426"/>
                  </a:lnTo>
                  <a:lnTo>
                    <a:pt x="3630" y="420"/>
                  </a:lnTo>
                  <a:lnTo>
                    <a:pt x="3588" y="420"/>
                  </a:lnTo>
                  <a:lnTo>
                    <a:pt x="3570" y="426"/>
                  </a:lnTo>
                  <a:lnTo>
                    <a:pt x="3552" y="426"/>
                  </a:lnTo>
                  <a:lnTo>
                    <a:pt x="3534" y="438"/>
                  </a:lnTo>
                  <a:lnTo>
                    <a:pt x="3516" y="444"/>
                  </a:lnTo>
                  <a:lnTo>
                    <a:pt x="3504" y="450"/>
                  </a:lnTo>
                  <a:lnTo>
                    <a:pt x="3504" y="462"/>
                  </a:lnTo>
                  <a:lnTo>
                    <a:pt x="3528" y="468"/>
                  </a:lnTo>
                  <a:lnTo>
                    <a:pt x="3600" y="480"/>
                  </a:lnTo>
                  <a:lnTo>
                    <a:pt x="3612" y="480"/>
                  </a:lnTo>
                  <a:close/>
                  <a:moveTo>
                    <a:pt x="3954" y="180"/>
                  </a:moveTo>
                  <a:lnTo>
                    <a:pt x="3900" y="192"/>
                  </a:lnTo>
                  <a:lnTo>
                    <a:pt x="3936" y="210"/>
                  </a:lnTo>
                  <a:lnTo>
                    <a:pt x="3924" y="216"/>
                  </a:lnTo>
                  <a:lnTo>
                    <a:pt x="3918" y="222"/>
                  </a:lnTo>
                  <a:lnTo>
                    <a:pt x="3918" y="228"/>
                  </a:lnTo>
                  <a:lnTo>
                    <a:pt x="3924" y="234"/>
                  </a:lnTo>
                  <a:lnTo>
                    <a:pt x="3936" y="240"/>
                  </a:lnTo>
                  <a:lnTo>
                    <a:pt x="3966" y="240"/>
                  </a:lnTo>
                  <a:lnTo>
                    <a:pt x="3942" y="252"/>
                  </a:lnTo>
                  <a:lnTo>
                    <a:pt x="3954" y="252"/>
                  </a:lnTo>
                  <a:lnTo>
                    <a:pt x="4002" y="276"/>
                  </a:lnTo>
                  <a:lnTo>
                    <a:pt x="4014" y="276"/>
                  </a:lnTo>
                  <a:lnTo>
                    <a:pt x="4026" y="270"/>
                  </a:lnTo>
                  <a:lnTo>
                    <a:pt x="4032" y="264"/>
                  </a:lnTo>
                  <a:lnTo>
                    <a:pt x="4044" y="258"/>
                  </a:lnTo>
                  <a:lnTo>
                    <a:pt x="4050" y="252"/>
                  </a:lnTo>
                  <a:lnTo>
                    <a:pt x="4074" y="246"/>
                  </a:lnTo>
                  <a:lnTo>
                    <a:pt x="4086" y="258"/>
                  </a:lnTo>
                  <a:lnTo>
                    <a:pt x="4092" y="270"/>
                  </a:lnTo>
                  <a:lnTo>
                    <a:pt x="4098" y="276"/>
                  </a:lnTo>
                  <a:lnTo>
                    <a:pt x="4104" y="270"/>
                  </a:lnTo>
                  <a:lnTo>
                    <a:pt x="4116" y="270"/>
                  </a:lnTo>
                  <a:lnTo>
                    <a:pt x="4128" y="264"/>
                  </a:lnTo>
                  <a:lnTo>
                    <a:pt x="4134" y="258"/>
                  </a:lnTo>
                  <a:lnTo>
                    <a:pt x="4146" y="258"/>
                  </a:lnTo>
                  <a:lnTo>
                    <a:pt x="4152" y="252"/>
                  </a:lnTo>
                  <a:lnTo>
                    <a:pt x="4158" y="252"/>
                  </a:lnTo>
                  <a:lnTo>
                    <a:pt x="4170" y="246"/>
                  </a:lnTo>
                  <a:lnTo>
                    <a:pt x="4176" y="234"/>
                  </a:lnTo>
                  <a:lnTo>
                    <a:pt x="4182" y="228"/>
                  </a:lnTo>
                  <a:lnTo>
                    <a:pt x="4194" y="246"/>
                  </a:lnTo>
                  <a:lnTo>
                    <a:pt x="4218" y="222"/>
                  </a:lnTo>
                  <a:lnTo>
                    <a:pt x="4218" y="216"/>
                  </a:lnTo>
                  <a:lnTo>
                    <a:pt x="4236" y="210"/>
                  </a:lnTo>
                  <a:lnTo>
                    <a:pt x="4326" y="210"/>
                  </a:lnTo>
                  <a:lnTo>
                    <a:pt x="4332" y="204"/>
                  </a:lnTo>
                  <a:lnTo>
                    <a:pt x="4332" y="192"/>
                  </a:lnTo>
                  <a:lnTo>
                    <a:pt x="4266" y="186"/>
                  </a:lnTo>
                  <a:lnTo>
                    <a:pt x="4302" y="174"/>
                  </a:lnTo>
                  <a:lnTo>
                    <a:pt x="4302" y="132"/>
                  </a:lnTo>
                  <a:lnTo>
                    <a:pt x="4278" y="132"/>
                  </a:lnTo>
                  <a:lnTo>
                    <a:pt x="4266" y="138"/>
                  </a:lnTo>
                  <a:lnTo>
                    <a:pt x="4260" y="144"/>
                  </a:lnTo>
                  <a:lnTo>
                    <a:pt x="4248" y="150"/>
                  </a:lnTo>
                  <a:lnTo>
                    <a:pt x="4242" y="126"/>
                  </a:lnTo>
                  <a:lnTo>
                    <a:pt x="4194" y="132"/>
                  </a:lnTo>
                  <a:lnTo>
                    <a:pt x="4194" y="120"/>
                  </a:lnTo>
                  <a:lnTo>
                    <a:pt x="4176" y="84"/>
                  </a:lnTo>
                  <a:lnTo>
                    <a:pt x="4140" y="84"/>
                  </a:lnTo>
                  <a:lnTo>
                    <a:pt x="4122" y="90"/>
                  </a:lnTo>
                  <a:lnTo>
                    <a:pt x="4110" y="96"/>
                  </a:lnTo>
                  <a:lnTo>
                    <a:pt x="4104" y="102"/>
                  </a:lnTo>
                  <a:lnTo>
                    <a:pt x="4098" y="102"/>
                  </a:lnTo>
                  <a:lnTo>
                    <a:pt x="4020" y="108"/>
                  </a:lnTo>
                  <a:lnTo>
                    <a:pt x="4044" y="126"/>
                  </a:lnTo>
                  <a:lnTo>
                    <a:pt x="3996" y="126"/>
                  </a:lnTo>
                  <a:lnTo>
                    <a:pt x="3984" y="132"/>
                  </a:lnTo>
                  <a:lnTo>
                    <a:pt x="3972" y="132"/>
                  </a:lnTo>
                  <a:lnTo>
                    <a:pt x="3966" y="138"/>
                  </a:lnTo>
                  <a:lnTo>
                    <a:pt x="3984" y="156"/>
                  </a:lnTo>
                  <a:lnTo>
                    <a:pt x="3972" y="156"/>
                  </a:lnTo>
                  <a:lnTo>
                    <a:pt x="3936" y="150"/>
                  </a:lnTo>
                  <a:lnTo>
                    <a:pt x="3906" y="156"/>
                  </a:lnTo>
                  <a:lnTo>
                    <a:pt x="3888" y="168"/>
                  </a:lnTo>
                  <a:lnTo>
                    <a:pt x="3888" y="174"/>
                  </a:lnTo>
                  <a:lnTo>
                    <a:pt x="3894" y="180"/>
                  </a:lnTo>
                  <a:lnTo>
                    <a:pt x="3954" y="180"/>
                  </a:lnTo>
                  <a:close/>
                  <a:moveTo>
                    <a:pt x="3972" y="294"/>
                  </a:moveTo>
                  <a:lnTo>
                    <a:pt x="3954" y="300"/>
                  </a:lnTo>
                  <a:lnTo>
                    <a:pt x="3942" y="306"/>
                  </a:lnTo>
                  <a:lnTo>
                    <a:pt x="3936" y="312"/>
                  </a:lnTo>
                  <a:lnTo>
                    <a:pt x="3936" y="318"/>
                  </a:lnTo>
                  <a:lnTo>
                    <a:pt x="3966" y="324"/>
                  </a:lnTo>
                  <a:lnTo>
                    <a:pt x="3972" y="324"/>
                  </a:lnTo>
                  <a:lnTo>
                    <a:pt x="3990" y="306"/>
                  </a:lnTo>
                  <a:lnTo>
                    <a:pt x="3990" y="300"/>
                  </a:lnTo>
                  <a:lnTo>
                    <a:pt x="3984" y="294"/>
                  </a:lnTo>
                  <a:lnTo>
                    <a:pt x="3972" y="294"/>
                  </a:lnTo>
                  <a:close/>
                  <a:moveTo>
                    <a:pt x="3738" y="336"/>
                  </a:moveTo>
                  <a:lnTo>
                    <a:pt x="3726" y="336"/>
                  </a:lnTo>
                  <a:lnTo>
                    <a:pt x="3720" y="330"/>
                  </a:lnTo>
                  <a:lnTo>
                    <a:pt x="3672" y="330"/>
                  </a:lnTo>
                  <a:lnTo>
                    <a:pt x="3636" y="336"/>
                  </a:lnTo>
                  <a:lnTo>
                    <a:pt x="3624" y="342"/>
                  </a:lnTo>
                  <a:lnTo>
                    <a:pt x="3642" y="360"/>
                  </a:lnTo>
                  <a:lnTo>
                    <a:pt x="3654" y="360"/>
                  </a:lnTo>
                  <a:lnTo>
                    <a:pt x="3660" y="378"/>
                  </a:lnTo>
                  <a:lnTo>
                    <a:pt x="3768" y="378"/>
                  </a:lnTo>
                  <a:lnTo>
                    <a:pt x="3768" y="390"/>
                  </a:lnTo>
                  <a:lnTo>
                    <a:pt x="3762" y="396"/>
                  </a:lnTo>
                  <a:lnTo>
                    <a:pt x="3762" y="408"/>
                  </a:lnTo>
                  <a:lnTo>
                    <a:pt x="3708" y="450"/>
                  </a:lnTo>
                  <a:lnTo>
                    <a:pt x="3732" y="456"/>
                  </a:lnTo>
                  <a:lnTo>
                    <a:pt x="3720" y="468"/>
                  </a:lnTo>
                  <a:lnTo>
                    <a:pt x="3714" y="468"/>
                  </a:lnTo>
                  <a:lnTo>
                    <a:pt x="3708" y="474"/>
                  </a:lnTo>
                  <a:lnTo>
                    <a:pt x="3708" y="480"/>
                  </a:lnTo>
                  <a:lnTo>
                    <a:pt x="3726" y="480"/>
                  </a:lnTo>
                  <a:lnTo>
                    <a:pt x="3738" y="474"/>
                  </a:lnTo>
                  <a:lnTo>
                    <a:pt x="3744" y="474"/>
                  </a:lnTo>
                  <a:lnTo>
                    <a:pt x="3756" y="468"/>
                  </a:lnTo>
                  <a:lnTo>
                    <a:pt x="3756" y="480"/>
                  </a:lnTo>
                  <a:lnTo>
                    <a:pt x="3792" y="480"/>
                  </a:lnTo>
                  <a:lnTo>
                    <a:pt x="3810" y="474"/>
                  </a:lnTo>
                  <a:lnTo>
                    <a:pt x="3822" y="468"/>
                  </a:lnTo>
                  <a:lnTo>
                    <a:pt x="3840" y="468"/>
                  </a:lnTo>
                  <a:lnTo>
                    <a:pt x="3846" y="462"/>
                  </a:lnTo>
                  <a:lnTo>
                    <a:pt x="3852" y="462"/>
                  </a:lnTo>
                  <a:lnTo>
                    <a:pt x="3858" y="486"/>
                  </a:lnTo>
                  <a:lnTo>
                    <a:pt x="3924" y="480"/>
                  </a:lnTo>
                  <a:lnTo>
                    <a:pt x="4002" y="498"/>
                  </a:lnTo>
                  <a:lnTo>
                    <a:pt x="4098" y="486"/>
                  </a:lnTo>
                  <a:lnTo>
                    <a:pt x="4128" y="468"/>
                  </a:lnTo>
                  <a:lnTo>
                    <a:pt x="4122" y="474"/>
                  </a:lnTo>
                  <a:lnTo>
                    <a:pt x="4122" y="486"/>
                  </a:lnTo>
                  <a:lnTo>
                    <a:pt x="4260" y="486"/>
                  </a:lnTo>
                  <a:lnTo>
                    <a:pt x="4272" y="468"/>
                  </a:lnTo>
                  <a:lnTo>
                    <a:pt x="4338" y="438"/>
                  </a:lnTo>
                  <a:lnTo>
                    <a:pt x="4320" y="432"/>
                  </a:lnTo>
                  <a:lnTo>
                    <a:pt x="4320" y="420"/>
                  </a:lnTo>
                  <a:lnTo>
                    <a:pt x="4314" y="420"/>
                  </a:lnTo>
                  <a:lnTo>
                    <a:pt x="4308" y="414"/>
                  </a:lnTo>
                  <a:lnTo>
                    <a:pt x="4290" y="414"/>
                  </a:lnTo>
                  <a:lnTo>
                    <a:pt x="4278" y="408"/>
                  </a:lnTo>
                  <a:lnTo>
                    <a:pt x="4260" y="408"/>
                  </a:lnTo>
                  <a:lnTo>
                    <a:pt x="4242" y="402"/>
                  </a:lnTo>
                  <a:lnTo>
                    <a:pt x="4206" y="402"/>
                  </a:lnTo>
                  <a:lnTo>
                    <a:pt x="4164" y="414"/>
                  </a:lnTo>
                  <a:lnTo>
                    <a:pt x="4116" y="420"/>
                  </a:lnTo>
                  <a:lnTo>
                    <a:pt x="4074" y="426"/>
                  </a:lnTo>
                  <a:lnTo>
                    <a:pt x="4038" y="438"/>
                  </a:lnTo>
                  <a:lnTo>
                    <a:pt x="4026" y="438"/>
                  </a:lnTo>
                  <a:lnTo>
                    <a:pt x="4014" y="432"/>
                  </a:lnTo>
                  <a:lnTo>
                    <a:pt x="4008" y="426"/>
                  </a:lnTo>
                  <a:lnTo>
                    <a:pt x="3996" y="420"/>
                  </a:lnTo>
                  <a:lnTo>
                    <a:pt x="3984" y="420"/>
                  </a:lnTo>
                  <a:lnTo>
                    <a:pt x="3972" y="426"/>
                  </a:lnTo>
                  <a:lnTo>
                    <a:pt x="3960" y="426"/>
                  </a:lnTo>
                  <a:lnTo>
                    <a:pt x="3948" y="432"/>
                  </a:lnTo>
                  <a:lnTo>
                    <a:pt x="3942" y="438"/>
                  </a:lnTo>
                  <a:lnTo>
                    <a:pt x="3936" y="438"/>
                  </a:lnTo>
                  <a:lnTo>
                    <a:pt x="3912" y="414"/>
                  </a:lnTo>
                  <a:lnTo>
                    <a:pt x="3894" y="426"/>
                  </a:lnTo>
                  <a:lnTo>
                    <a:pt x="3864" y="420"/>
                  </a:lnTo>
                  <a:lnTo>
                    <a:pt x="3894" y="408"/>
                  </a:lnTo>
                  <a:lnTo>
                    <a:pt x="3876" y="396"/>
                  </a:lnTo>
                  <a:lnTo>
                    <a:pt x="3822" y="408"/>
                  </a:lnTo>
                  <a:lnTo>
                    <a:pt x="3858" y="396"/>
                  </a:lnTo>
                  <a:lnTo>
                    <a:pt x="3858" y="390"/>
                  </a:lnTo>
                  <a:lnTo>
                    <a:pt x="3924" y="384"/>
                  </a:lnTo>
                  <a:lnTo>
                    <a:pt x="3888" y="372"/>
                  </a:lnTo>
                  <a:lnTo>
                    <a:pt x="3870" y="372"/>
                  </a:lnTo>
                  <a:lnTo>
                    <a:pt x="3876" y="366"/>
                  </a:lnTo>
                  <a:lnTo>
                    <a:pt x="3876" y="360"/>
                  </a:lnTo>
                  <a:lnTo>
                    <a:pt x="3870" y="354"/>
                  </a:lnTo>
                  <a:lnTo>
                    <a:pt x="3840" y="354"/>
                  </a:lnTo>
                  <a:lnTo>
                    <a:pt x="3822" y="360"/>
                  </a:lnTo>
                  <a:lnTo>
                    <a:pt x="3804" y="360"/>
                  </a:lnTo>
                  <a:lnTo>
                    <a:pt x="3786" y="366"/>
                  </a:lnTo>
                  <a:lnTo>
                    <a:pt x="3774" y="354"/>
                  </a:lnTo>
                  <a:lnTo>
                    <a:pt x="3762" y="348"/>
                  </a:lnTo>
                  <a:lnTo>
                    <a:pt x="3756" y="342"/>
                  </a:lnTo>
                  <a:lnTo>
                    <a:pt x="3744" y="336"/>
                  </a:lnTo>
                  <a:lnTo>
                    <a:pt x="3738" y="336"/>
                  </a:lnTo>
                  <a:close/>
                  <a:moveTo>
                    <a:pt x="3264" y="420"/>
                  </a:moveTo>
                  <a:lnTo>
                    <a:pt x="3282" y="420"/>
                  </a:lnTo>
                  <a:lnTo>
                    <a:pt x="3300" y="426"/>
                  </a:lnTo>
                  <a:lnTo>
                    <a:pt x="3318" y="426"/>
                  </a:lnTo>
                  <a:lnTo>
                    <a:pt x="3330" y="432"/>
                  </a:lnTo>
                  <a:lnTo>
                    <a:pt x="3342" y="432"/>
                  </a:lnTo>
                  <a:lnTo>
                    <a:pt x="3330" y="444"/>
                  </a:lnTo>
                  <a:lnTo>
                    <a:pt x="3324" y="444"/>
                  </a:lnTo>
                  <a:lnTo>
                    <a:pt x="3324" y="456"/>
                  </a:lnTo>
                  <a:lnTo>
                    <a:pt x="3438" y="456"/>
                  </a:lnTo>
                  <a:lnTo>
                    <a:pt x="3462" y="444"/>
                  </a:lnTo>
                  <a:lnTo>
                    <a:pt x="3462" y="432"/>
                  </a:lnTo>
                  <a:lnTo>
                    <a:pt x="3468" y="426"/>
                  </a:lnTo>
                  <a:lnTo>
                    <a:pt x="3480" y="426"/>
                  </a:lnTo>
                  <a:lnTo>
                    <a:pt x="3492" y="420"/>
                  </a:lnTo>
                  <a:lnTo>
                    <a:pt x="3504" y="420"/>
                  </a:lnTo>
                  <a:lnTo>
                    <a:pt x="3510" y="414"/>
                  </a:lnTo>
                  <a:lnTo>
                    <a:pt x="3510" y="408"/>
                  </a:lnTo>
                  <a:lnTo>
                    <a:pt x="3522" y="396"/>
                  </a:lnTo>
                  <a:lnTo>
                    <a:pt x="3534" y="390"/>
                  </a:lnTo>
                  <a:lnTo>
                    <a:pt x="3540" y="384"/>
                  </a:lnTo>
                  <a:lnTo>
                    <a:pt x="3552" y="378"/>
                  </a:lnTo>
                  <a:lnTo>
                    <a:pt x="3552" y="372"/>
                  </a:lnTo>
                  <a:lnTo>
                    <a:pt x="3546" y="366"/>
                  </a:lnTo>
                  <a:lnTo>
                    <a:pt x="3534" y="360"/>
                  </a:lnTo>
                  <a:lnTo>
                    <a:pt x="3510" y="360"/>
                  </a:lnTo>
                  <a:lnTo>
                    <a:pt x="3504" y="366"/>
                  </a:lnTo>
                  <a:lnTo>
                    <a:pt x="3492" y="366"/>
                  </a:lnTo>
                  <a:lnTo>
                    <a:pt x="3486" y="360"/>
                  </a:lnTo>
                  <a:lnTo>
                    <a:pt x="3474" y="360"/>
                  </a:lnTo>
                  <a:lnTo>
                    <a:pt x="3462" y="354"/>
                  </a:lnTo>
                  <a:lnTo>
                    <a:pt x="3450" y="354"/>
                  </a:lnTo>
                  <a:lnTo>
                    <a:pt x="3432" y="348"/>
                  </a:lnTo>
                  <a:lnTo>
                    <a:pt x="3426" y="354"/>
                  </a:lnTo>
                  <a:lnTo>
                    <a:pt x="3420" y="354"/>
                  </a:lnTo>
                  <a:lnTo>
                    <a:pt x="3414" y="366"/>
                  </a:lnTo>
                  <a:lnTo>
                    <a:pt x="3414" y="396"/>
                  </a:lnTo>
                  <a:lnTo>
                    <a:pt x="3396" y="378"/>
                  </a:lnTo>
                  <a:lnTo>
                    <a:pt x="3384" y="372"/>
                  </a:lnTo>
                  <a:lnTo>
                    <a:pt x="3366" y="372"/>
                  </a:lnTo>
                  <a:lnTo>
                    <a:pt x="3354" y="384"/>
                  </a:lnTo>
                  <a:lnTo>
                    <a:pt x="3348" y="396"/>
                  </a:lnTo>
                  <a:lnTo>
                    <a:pt x="3330" y="414"/>
                  </a:lnTo>
                  <a:lnTo>
                    <a:pt x="3324" y="414"/>
                  </a:lnTo>
                  <a:lnTo>
                    <a:pt x="3300" y="366"/>
                  </a:lnTo>
                  <a:lnTo>
                    <a:pt x="3288" y="360"/>
                  </a:lnTo>
                  <a:lnTo>
                    <a:pt x="3258" y="360"/>
                  </a:lnTo>
                  <a:lnTo>
                    <a:pt x="3246" y="366"/>
                  </a:lnTo>
                  <a:lnTo>
                    <a:pt x="3240" y="372"/>
                  </a:lnTo>
                  <a:lnTo>
                    <a:pt x="3240" y="396"/>
                  </a:lnTo>
                  <a:lnTo>
                    <a:pt x="3246" y="408"/>
                  </a:lnTo>
                  <a:lnTo>
                    <a:pt x="3258" y="414"/>
                  </a:lnTo>
                  <a:lnTo>
                    <a:pt x="3264" y="420"/>
                  </a:lnTo>
                  <a:close/>
                  <a:moveTo>
                    <a:pt x="3720" y="288"/>
                  </a:moveTo>
                  <a:lnTo>
                    <a:pt x="3726" y="288"/>
                  </a:lnTo>
                  <a:lnTo>
                    <a:pt x="3732" y="294"/>
                  </a:lnTo>
                  <a:lnTo>
                    <a:pt x="3738" y="306"/>
                  </a:lnTo>
                  <a:lnTo>
                    <a:pt x="3768" y="306"/>
                  </a:lnTo>
                  <a:lnTo>
                    <a:pt x="3780" y="300"/>
                  </a:lnTo>
                  <a:lnTo>
                    <a:pt x="3834" y="300"/>
                  </a:lnTo>
                  <a:lnTo>
                    <a:pt x="3834" y="294"/>
                  </a:lnTo>
                  <a:lnTo>
                    <a:pt x="3828" y="294"/>
                  </a:lnTo>
                  <a:lnTo>
                    <a:pt x="3822" y="288"/>
                  </a:lnTo>
                  <a:lnTo>
                    <a:pt x="3810" y="288"/>
                  </a:lnTo>
                  <a:lnTo>
                    <a:pt x="3804" y="282"/>
                  </a:lnTo>
                  <a:lnTo>
                    <a:pt x="3792" y="282"/>
                  </a:lnTo>
                  <a:lnTo>
                    <a:pt x="3804" y="270"/>
                  </a:lnTo>
                  <a:lnTo>
                    <a:pt x="3816" y="264"/>
                  </a:lnTo>
                  <a:lnTo>
                    <a:pt x="3822" y="264"/>
                  </a:lnTo>
                  <a:lnTo>
                    <a:pt x="3828" y="258"/>
                  </a:lnTo>
                  <a:lnTo>
                    <a:pt x="3822" y="258"/>
                  </a:lnTo>
                  <a:lnTo>
                    <a:pt x="3810" y="252"/>
                  </a:lnTo>
                  <a:lnTo>
                    <a:pt x="3738" y="228"/>
                  </a:lnTo>
                  <a:lnTo>
                    <a:pt x="3732" y="228"/>
                  </a:lnTo>
                  <a:lnTo>
                    <a:pt x="3726" y="234"/>
                  </a:lnTo>
                  <a:lnTo>
                    <a:pt x="3714" y="240"/>
                  </a:lnTo>
                  <a:lnTo>
                    <a:pt x="3702" y="240"/>
                  </a:lnTo>
                  <a:lnTo>
                    <a:pt x="3690" y="252"/>
                  </a:lnTo>
                  <a:lnTo>
                    <a:pt x="3690" y="258"/>
                  </a:lnTo>
                  <a:lnTo>
                    <a:pt x="3696" y="264"/>
                  </a:lnTo>
                  <a:lnTo>
                    <a:pt x="3702" y="276"/>
                  </a:lnTo>
                  <a:lnTo>
                    <a:pt x="3714" y="282"/>
                  </a:lnTo>
                  <a:lnTo>
                    <a:pt x="3720" y="288"/>
                  </a:lnTo>
                  <a:close/>
                  <a:moveTo>
                    <a:pt x="3288" y="504"/>
                  </a:moveTo>
                  <a:lnTo>
                    <a:pt x="3270" y="504"/>
                  </a:lnTo>
                  <a:lnTo>
                    <a:pt x="3234" y="510"/>
                  </a:lnTo>
                  <a:lnTo>
                    <a:pt x="3186" y="516"/>
                  </a:lnTo>
                  <a:lnTo>
                    <a:pt x="3144" y="528"/>
                  </a:lnTo>
                  <a:lnTo>
                    <a:pt x="3132" y="534"/>
                  </a:lnTo>
                  <a:lnTo>
                    <a:pt x="3126" y="540"/>
                  </a:lnTo>
                  <a:lnTo>
                    <a:pt x="3132" y="540"/>
                  </a:lnTo>
                  <a:lnTo>
                    <a:pt x="3150" y="558"/>
                  </a:lnTo>
                  <a:lnTo>
                    <a:pt x="3156" y="570"/>
                  </a:lnTo>
                  <a:lnTo>
                    <a:pt x="3156" y="576"/>
                  </a:lnTo>
                  <a:lnTo>
                    <a:pt x="3138" y="582"/>
                  </a:lnTo>
                  <a:lnTo>
                    <a:pt x="3120" y="570"/>
                  </a:lnTo>
                  <a:lnTo>
                    <a:pt x="3090" y="564"/>
                  </a:lnTo>
                  <a:lnTo>
                    <a:pt x="3048" y="570"/>
                  </a:lnTo>
                  <a:lnTo>
                    <a:pt x="3066" y="606"/>
                  </a:lnTo>
                  <a:lnTo>
                    <a:pt x="3072" y="612"/>
                  </a:lnTo>
                  <a:lnTo>
                    <a:pt x="3084" y="618"/>
                  </a:lnTo>
                  <a:lnTo>
                    <a:pt x="3102" y="624"/>
                  </a:lnTo>
                  <a:lnTo>
                    <a:pt x="3114" y="630"/>
                  </a:lnTo>
                  <a:lnTo>
                    <a:pt x="3120" y="642"/>
                  </a:lnTo>
                  <a:lnTo>
                    <a:pt x="3120" y="654"/>
                  </a:lnTo>
                  <a:lnTo>
                    <a:pt x="3126" y="666"/>
                  </a:lnTo>
                  <a:lnTo>
                    <a:pt x="3126" y="678"/>
                  </a:lnTo>
                  <a:lnTo>
                    <a:pt x="3144" y="678"/>
                  </a:lnTo>
                  <a:lnTo>
                    <a:pt x="3228" y="666"/>
                  </a:lnTo>
                  <a:lnTo>
                    <a:pt x="3264" y="660"/>
                  </a:lnTo>
                  <a:lnTo>
                    <a:pt x="3276" y="654"/>
                  </a:lnTo>
                  <a:lnTo>
                    <a:pt x="3282" y="642"/>
                  </a:lnTo>
                  <a:lnTo>
                    <a:pt x="3288" y="624"/>
                  </a:lnTo>
                  <a:lnTo>
                    <a:pt x="3300" y="600"/>
                  </a:lnTo>
                  <a:lnTo>
                    <a:pt x="3300" y="588"/>
                  </a:lnTo>
                  <a:lnTo>
                    <a:pt x="3228" y="576"/>
                  </a:lnTo>
                  <a:lnTo>
                    <a:pt x="3240" y="570"/>
                  </a:lnTo>
                  <a:lnTo>
                    <a:pt x="3348" y="534"/>
                  </a:lnTo>
                  <a:lnTo>
                    <a:pt x="3360" y="528"/>
                  </a:lnTo>
                  <a:lnTo>
                    <a:pt x="3354" y="522"/>
                  </a:lnTo>
                  <a:lnTo>
                    <a:pt x="3342" y="516"/>
                  </a:lnTo>
                  <a:lnTo>
                    <a:pt x="3324" y="510"/>
                  </a:lnTo>
                  <a:lnTo>
                    <a:pt x="3312" y="510"/>
                  </a:lnTo>
                  <a:lnTo>
                    <a:pt x="3300" y="504"/>
                  </a:lnTo>
                  <a:lnTo>
                    <a:pt x="3288" y="504"/>
                  </a:lnTo>
                  <a:close/>
                  <a:moveTo>
                    <a:pt x="2898" y="744"/>
                  </a:moveTo>
                  <a:lnTo>
                    <a:pt x="2880" y="738"/>
                  </a:lnTo>
                  <a:lnTo>
                    <a:pt x="2796" y="738"/>
                  </a:lnTo>
                  <a:lnTo>
                    <a:pt x="2874" y="696"/>
                  </a:lnTo>
                  <a:lnTo>
                    <a:pt x="2880" y="684"/>
                  </a:lnTo>
                  <a:lnTo>
                    <a:pt x="2886" y="654"/>
                  </a:lnTo>
                  <a:lnTo>
                    <a:pt x="2898" y="624"/>
                  </a:lnTo>
                  <a:lnTo>
                    <a:pt x="2898" y="588"/>
                  </a:lnTo>
                  <a:lnTo>
                    <a:pt x="2880" y="570"/>
                  </a:lnTo>
                  <a:lnTo>
                    <a:pt x="2850" y="570"/>
                  </a:lnTo>
                  <a:lnTo>
                    <a:pt x="2814" y="576"/>
                  </a:lnTo>
                  <a:lnTo>
                    <a:pt x="2796" y="582"/>
                  </a:lnTo>
                  <a:lnTo>
                    <a:pt x="2784" y="588"/>
                  </a:lnTo>
                  <a:lnTo>
                    <a:pt x="2784" y="594"/>
                  </a:lnTo>
                  <a:lnTo>
                    <a:pt x="2766" y="612"/>
                  </a:lnTo>
                  <a:lnTo>
                    <a:pt x="2760" y="630"/>
                  </a:lnTo>
                  <a:lnTo>
                    <a:pt x="2736" y="654"/>
                  </a:lnTo>
                  <a:lnTo>
                    <a:pt x="2718" y="666"/>
                  </a:lnTo>
                  <a:lnTo>
                    <a:pt x="2706" y="672"/>
                  </a:lnTo>
                  <a:lnTo>
                    <a:pt x="2700" y="672"/>
                  </a:lnTo>
                  <a:lnTo>
                    <a:pt x="2694" y="666"/>
                  </a:lnTo>
                  <a:lnTo>
                    <a:pt x="2694" y="660"/>
                  </a:lnTo>
                  <a:lnTo>
                    <a:pt x="2700" y="654"/>
                  </a:lnTo>
                  <a:lnTo>
                    <a:pt x="2706" y="642"/>
                  </a:lnTo>
                  <a:lnTo>
                    <a:pt x="2712" y="636"/>
                  </a:lnTo>
                  <a:lnTo>
                    <a:pt x="2718" y="624"/>
                  </a:lnTo>
                  <a:lnTo>
                    <a:pt x="2718" y="612"/>
                  </a:lnTo>
                  <a:lnTo>
                    <a:pt x="2724" y="606"/>
                  </a:lnTo>
                  <a:lnTo>
                    <a:pt x="2724" y="600"/>
                  </a:lnTo>
                  <a:lnTo>
                    <a:pt x="2706" y="594"/>
                  </a:lnTo>
                  <a:lnTo>
                    <a:pt x="2676" y="588"/>
                  </a:lnTo>
                  <a:lnTo>
                    <a:pt x="2628" y="588"/>
                  </a:lnTo>
                  <a:lnTo>
                    <a:pt x="2622" y="606"/>
                  </a:lnTo>
                  <a:lnTo>
                    <a:pt x="2610" y="612"/>
                  </a:lnTo>
                  <a:lnTo>
                    <a:pt x="2586" y="618"/>
                  </a:lnTo>
                  <a:lnTo>
                    <a:pt x="2550" y="624"/>
                  </a:lnTo>
                  <a:lnTo>
                    <a:pt x="2508" y="630"/>
                  </a:lnTo>
                  <a:lnTo>
                    <a:pt x="2490" y="630"/>
                  </a:lnTo>
                  <a:lnTo>
                    <a:pt x="2496" y="624"/>
                  </a:lnTo>
                  <a:lnTo>
                    <a:pt x="2508" y="618"/>
                  </a:lnTo>
                  <a:lnTo>
                    <a:pt x="2520" y="618"/>
                  </a:lnTo>
                  <a:lnTo>
                    <a:pt x="2538" y="612"/>
                  </a:lnTo>
                  <a:lnTo>
                    <a:pt x="2550" y="606"/>
                  </a:lnTo>
                  <a:lnTo>
                    <a:pt x="2586" y="594"/>
                  </a:lnTo>
                  <a:lnTo>
                    <a:pt x="2598" y="588"/>
                  </a:lnTo>
                  <a:lnTo>
                    <a:pt x="2604" y="588"/>
                  </a:lnTo>
                  <a:lnTo>
                    <a:pt x="2604" y="582"/>
                  </a:lnTo>
                  <a:lnTo>
                    <a:pt x="2592" y="576"/>
                  </a:lnTo>
                  <a:lnTo>
                    <a:pt x="2556" y="576"/>
                  </a:lnTo>
                  <a:lnTo>
                    <a:pt x="2496" y="594"/>
                  </a:lnTo>
                  <a:lnTo>
                    <a:pt x="2460" y="600"/>
                  </a:lnTo>
                  <a:lnTo>
                    <a:pt x="2466" y="594"/>
                  </a:lnTo>
                  <a:lnTo>
                    <a:pt x="2478" y="588"/>
                  </a:lnTo>
                  <a:lnTo>
                    <a:pt x="2490" y="576"/>
                  </a:lnTo>
                  <a:lnTo>
                    <a:pt x="2502" y="570"/>
                  </a:lnTo>
                  <a:lnTo>
                    <a:pt x="2514" y="558"/>
                  </a:lnTo>
                  <a:lnTo>
                    <a:pt x="2508" y="558"/>
                  </a:lnTo>
                  <a:lnTo>
                    <a:pt x="2508" y="552"/>
                  </a:lnTo>
                  <a:lnTo>
                    <a:pt x="2496" y="552"/>
                  </a:lnTo>
                  <a:lnTo>
                    <a:pt x="2346" y="600"/>
                  </a:lnTo>
                  <a:lnTo>
                    <a:pt x="2328" y="600"/>
                  </a:lnTo>
                  <a:lnTo>
                    <a:pt x="2244" y="624"/>
                  </a:lnTo>
                  <a:lnTo>
                    <a:pt x="2250" y="642"/>
                  </a:lnTo>
                  <a:lnTo>
                    <a:pt x="2190" y="660"/>
                  </a:lnTo>
                  <a:lnTo>
                    <a:pt x="2172" y="678"/>
                  </a:lnTo>
                  <a:lnTo>
                    <a:pt x="2202" y="690"/>
                  </a:lnTo>
                  <a:lnTo>
                    <a:pt x="2208" y="684"/>
                  </a:lnTo>
                  <a:lnTo>
                    <a:pt x="2220" y="678"/>
                  </a:lnTo>
                  <a:lnTo>
                    <a:pt x="2238" y="678"/>
                  </a:lnTo>
                  <a:lnTo>
                    <a:pt x="2244" y="684"/>
                  </a:lnTo>
                  <a:lnTo>
                    <a:pt x="2244" y="690"/>
                  </a:lnTo>
                  <a:lnTo>
                    <a:pt x="2238" y="696"/>
                  </a:lnTo>
                  <a:lnTo>
                    <a:pt x="2226" y="696"/>
                  </a:lnTo>
                  <a:lnTo>
                    <a:pt x="2208" y="702"/>
                  </a:lnTo>
                  <a:lnTo>
                    <a:pt x="2196" y="702"/>
                  </a:lnTo>
                  <a:lnTo>
                    <a:pt x="2160" y="720"/>
                  </a:lnTo>
                  <a:lnTo>
                    <a:pt x="2166" y="732"/>
                  </a:lnTo>
                  <a:lnTo>
                    <a:pt x="2196" y="732"/>
                  </a:lnTo>
                  <a:lnTo>
                    <a:pt x="2238" y="738"/>
                  </a:lnTo>
                  <a:lnTo>
                    <a:pt x="2322" y="738"/>
                  </a:lnTo>
                  <a:lnTo>
                    <a:pt x="2352" y="744"/>
                  </a:lnTo>
                  <a:lnTo>
                    <a:pt x="2352" y="750"/>
                  </a:lnTo>
                  <a:lnTo>
                    <a:pt x="2322" y="762"/>
                  </a:lnTo>
                  <a:lnTo>
                    <a:pt x="2280" y="762"/>
                  </a:lnTo>
                  <a:lnTo>
                    <a:pt x="2172" y="774"/>
                  </a:lnTo>
                  <a:lnTo>
                    <a:pt x="2136" y="774"/>
                  </a:lnTo>
                  <a:lnTo>
                    <a:pt x="2112" y="786"/>
                  </a:lnTo>
                  <a:lnTo>
                    <a:pt x="2106" y="792"/>
                  </a:lnTo>
                  <a:lnTo>
                    <a:pt x="2118" y="804"/>
                  </a:lnTo>
                  <a:lnTo>
                    <a:pt x="2130" y="810"/>
                  </a:lnTo>
                  <a:lnTo>
                    <a:pt x="2148" y="810"/>
                  </a:lnTo>
                  <a:lnTo>
                    <a:pt x="2160" y="816"/>
                  </a:lnTo>
                  <a:lnTo>
                    <a:pt x="2178" y="822"/>
                  </a:lnTo>
                  <a:lnTo>
                    <a:pt x="2190" y="828"/>
                  </a:lnTo>
                  <a:lnTo>
                    <a:pt x="2190" y="834"/>
                  </a:lnTo>
                  <a:lnTo>
                    <a:pt x="2184" y="840"/>
                  </a:lnTo>
                  <a:lnTo>
                    <a:pt x="2172" y="840"/>
                  </a:lnTo>
                  <a:lnTo>
                    <a:pt x="2154" y="858"/>
                  </a:lnTo>
                  <a:lnTo>
                    <a:pt x="2166" y="870"/>
                  </a:lnTo>
                  <a:lnTo>
                    <a:pt x="2322" y="870"/>
                  </a:lnTo>
                  <a:lnTo>
                    <a:pt x="2370" y="864"/>
                  </a:lnTo>
                  <a:lnTo>
                    <a:pt x="2436" y="858"/>
                  </a:lnTo>
                  <a:lnTo>
                    <a:pt x="2508" y="846"/>
                  </a:lnTo>
                  <a:lnTo>
                    <a:pt x="2574" y="840"/>
                  </a:lnTo>
                  <a:lnTo>
                    <a:pt x="2616" y="828"/>
                  </a:lnTo>
                  <a:lnTo>
                    <a:pt x="2652" y="828"/>
                  </a:lnTo>
                  <a:lnTo>
                    <a:pt x="2736" y="864"/>
                  </a:lnTo>
                  <a:lnTo>
                    <a:pt x="2778" y="876"/>
                  </a:lnTo>
                  <a:lnTo>
                    <a:pt x="2796" y="876"/>
                  </a:lnTo>
                  <a:lnTo>
                    <a:pt x="2814" y="870"/>
                  </a:lnTo>
                  <a:lnTo>
                    <a:pt x="2832" y="852"/>
                  </a:lnTo>
                  <a:lnTo>
                    <a:pt x="2838" y="840"/>
                  </a:lnTo>
                  <a:lnTo>
                    <a:pt x="2844" y="834"/>
                  </a:lnTo>
                  <a:lnTo>
                    <a:pt x="2844" y="822"/>
                  </a:lnTo>
                  <a:lnTo>
                    <a:pt x="2766" y="822"/>
                  </a:lnTo>
                  <a:lnTo>
                    <a:pt x="2802" y="798"/>
                  </a:lnTo>
                  <a:lnTo>
                    <a:pt x="2850" y="798"/>
                  </a:lnTo>
                  <a:lnTo>
                    <a:pt x="2898" y="792"/>
                  </a:lnTo>
                  <a:lnTo>
                    <a:pt x="2910" y="786"/>
                  </a:lnTo>
                  <a:lnTo>
                    <a:pt x="2916" y="786"/>
                  </a:lnTo>
                  <a:lnTo>
                    <a:pt x="2922" y="780"/>
                  </a:lnTo>
                  <a:lnTo>
                    <a:pt x="2916" y="768"/>
                  </a:lnTo>
                  <a:lnTo>
                    <a:pt x="2898" y="750"/>
                  </a:lnTo>
                  <a:lnTo>
                    <a:pt x="2898" y="744"/>
                  </a:lnTo>
                  <a:close/>
                  <a:moveTo>
                    <a:pt x="2868" y="882"/>
                  </a:moveTo>
                  <a:lnTo>
                    <a:pt x="2886" y="882"/>
                  </a:lnTo>
                  <a:lnTo>
                    <a:pt x="2904" y="876"/>
                  </a:lnTo>
                  <a:lnTo>
                    <a:pt x="2910" y="870"/>
                  </a:lnTo>
                  <a:lnTo>
                    <a:pt x="2910" y="864"/>
                  </a:lnTo>
                  <a:lnTo>
                    <a:pt x="2904" y="858"/>
                  </a:lnTo>
                  <a:lnTo>
                    <a:pt x="2880" y="858"/>
                  </a:lnTo>
                  <a:lnTo>
                    <a:pt x="2868" y="870"/>
                  </a:lnTo>
                  <a:lnTo>
                    <a:pt x="2868" y="882"/>
                  </a:lnTo>
                  <a:close/>
                  <a:moveTo>
                    <a:pt x="3276" y="330"/>
                  </a:moveTo>
                  <a:lnTo>
                    <a:pt x="3288" y="330"/>
                  </a:lnTo>
                  <a:lnTo>
                    <a:pt x="3294" y="324"/>
                  </a:lnTo>
                  <a:lnTo>
                    <a:pt x="3300" y="312"/>
                  </a:lnTo>
                  <a:lnTo>
                    <a:pt x="3300" y="306"/>
                  </a:lnTo>
                  <a:lnTo>
                    <a:pt x="3294" y="294"/>
                  </a:lnTo>
                  <a:lnTo>
                    <a:pt x="3288" y="288"/>
                  </a:lnTo>
                  <a:lnTo>
                    <a:pt x="3276" y="288"/>
                  </a:lnTo>
                  <a:lnTo>
                    <a:pt x="3270" y="300"/>
                  </a:lnTo>
                  <a:lnTo>
                    <a:pt x="3264" y="306"/>
                  </a:lnTo>
                  <a:lnTo>
                    <a:pt x="3264" y="324"/>
                  </a:lnTo>
                  <a:lnTo>
                    <a:pt x="3270" y="330"/>
                  </a:lnTo>
                  <a:lnTo>
                    <a:pt x="3276" y="330"/>
                  </a:lnTo>
                  <a:close/>
                  <a:moveTo>
                    <a:pt x="3462" y="228"/>
                  </a:moveTo>
                  <a:lnTo>
                    <a:pt x="3450" y="240"/>
                  </a:lnTo>
                  <a:lnTo>
                    <a:pt x="3450" y="252"/>
                  </a:lnTo>
                  <a:lnTo>
                    <a:pt x="3456" y="258"/>
                  </a:lnTo>
                  <a:lnTo>
                    <a:pt x="3528" y="258"/>
                  </a:lnTo>
                  <a:lnTo>
                    <a:pt x="3546" y="276"/>
                  </a:lnTo>
                  <a:lnTo>
                    <a:pt x="3558" y="282"/>
                  </a:lnTo>
                  <a:lnTo>
                    <a:pt x="3588" y="282"/>
                  </a:lnTo>
                  <a:lnTo>
                    <a:pt x="3612" y="270"/>
                  </a:lnTo>
                  <a:lnTo>
                    <a:pt x="3618" y="264"/>
                  </a:lnTo>
                  <a:lnTo>
                    <a:pt x="3606" y="252"/>
                  </a:lnTo>
                  <a:lnTo>
                    <a:pt x="3636" y="246"/>
                  </a:lnTo>
                  <a:lnTo>
                    <a:pt x="3594" y="210"/>
                  </a:lnTo>
                  <a:lnTo>
                    <a:pt x="3552" y="216"/>
                  </a:lnTo>
                  <a:lnTo>
                    <a:pt x="3534" y="198"/>
                  </a:lnTo>
                  <a:lnTo>
                    <a:pt x="3450" y="198"/>
                  </a:lnTo>
                  <a:lnTo>
                    <a:pt x="3438" y="204"/>
                  </a:lnTo>
                  <a:lnTo>
                    <a:pt x="3426" y="204"/>
                  </a:lnTo>
                  <a:lnTo>
                    <a:pt x="3420" y="210"/>
                  </a:lnTo>
                  <a:lnTo>
                    <a:pt x="3438" y="228"/>
                  </a:lnTo>
                  <a:lnTo>
                    <a:pt x="3462" y="228"/>
                  </a:lnTo>
                  <a:close/>
                  <a:moveTo>
                    <a:pt x="3432" y="1302"/>
                  </a:moveTo>
                  <a:lnTo>
                    <a:pt x="3408" y="1326"/>
                  </a:lnTo>
                  <a:lnTo>
                    <a:pt x="3408" y="1344"/>
                  </a:lnTo>
                  <a:lnTo>
                    <a:pt x="3438" y="1344"/>
                  </a:lnTo>
                  <a:lnTo>
                    <a:pt x="3462" y="1332"/>
                  </a:lnTo>
                  <a:lnTo>
                    <a:pt x="3468" y="1332"/>
                  </a:lnTo>
                  <a:lnTo>
                    <a:pt x="3480" y="1326"/>
                  </a:lnTo>
                  <a:lnTo>
                    <a:pt x="3486" y="1326"/>
                  </a:lnTo>
                  <a:lnTo>
                    <a:pt x="3504" y="1308"/>
                  </a:lnTo>
                  <a:lnTo>
                    <a:pt x="3516" y="1290"/>
                  </a:lnTo>
                  <a:lnTo>
                    <a:pt x="3516" y="1266"/>
                  </a:lnTo>
                  <a:lnTo>
                    <a:pt x="3510" y="1260"/>
                  </a:lnTo>
                  <a:lnTo>
                    <a:pt x="3498" y="1260"/>
                  </a:lnTo>
                  <a:lnTo>
                    <a:pt x="3480" y="1266"/>
                  </a:lnTo>
                  <a:lnTo>
                    <a:pt x="3432" y="1302"/>
                  </a:lnTo>
                  <a:close/>
                  <a:moveTo>
                    <a:pt x="4416" y="1392"/>
                  </a:moveTo>
                  <a:lnTo>
                    <a:pt x="4428" y="1380"/>
                  </a:lnTo>
                  <a:lnTo>
                    <a:pt x="4428" y="1374"/>
                  </a:lnTo>
                  <a:lnTo>
                    <a:pt x="4386" y="1374"/>
                  </a:lnTo>
                  <a:lnTo>
                    <a:pt x="4386" y="1380"/>
                  </a:lnTo>
                  <a:lnTo>
                    <a:pt x="4404" y="1398"/>
                  </a:lnTo>
                  <a:lnTo>
                    <a:pt x="4416" y="1392"/>
                  </a:lnTo>
                  <a:close/>
                  <a:moveTo>
                    <a:pt x="3120" y="2034"/>
                  </a:moveTo>
                  <a:lnTo>
                    <a:pt x="3132" y="2034"/>
                  </a:lnTo>
                  <a:lnTo>
                    <a:pt x="3138" y="2028"/>
                  </a:lnTo>
                  <a:lnTo>
                    <a:pt x="3132" y="2022"/>
                  </a:lnTo>
                  <a:lnTo>
                    <a:pt x="3120" y="2016"/>
                  </a:lnTo>
                  <a:lnTo>
                    <a:pt x="3114" y="2010"/>
                  </a:lnTo>
                  <a:lnTo>
                    <a:pt x="3108" y="2010"/>
                  </a:lnTo>
                  <a:lnTo>
                    <a:pt x="3090" y="2016"/>
                  </a:lnTo>
                  <a:lnTo>
                    <a:pt x="3078" y="2022"/>
                  </a:lnTo>
                  <a:lnTo>
                    <a:pt x="3072" y="2022"/>
                  </a:lnTo>
                  <a:lnTo>
                    <a:pt x="3072" y="2028"/>
                  </a:lnTo>
                  <a:lnTo>
                    <a:pt x="3078" y="2034"/>
                  </a:lnTo>
                  <a:lnTo>
                    <a:pt x="3120" y="2034"/>
                  </a:lnTo>
                  <a:close/>
                  <a:moveTo>
                    <a:pt x="4758" y="996"/>
                  </a:moveTo>
                  <a:lnTo>
                    <a:pt x="4746" y="996"/>
                  </a:lnTo>
                  <a:lnTo>
                    <a:pt x="4734" y="984"/>
                  </a:lnTo>
                  <a:lnTo>
                    <a:pt x="4704" y="1008"/>
                  </a:lnTo>
                  <a:lnTo>
                    <a:pt x="4704" y="978"/>
                  </a:lnTo>
                  <a:lnTo>
                    <a:pt x="4662" y="978"/>
                  </a:lnTo>
                  <a:lnTo>
                    <a:pt x="4668" y="978"/>
                  </a:lnTo>
                  <a:lnTo>
                    <a:pt x="4674" y="972"/>
                  </a:lnTo>
                  <a:lnTo>
                    <a:pt x="4686" y="972"/>
                  </a:lnTo>
                  <a:lnTo>
                    <a:pt x="4698" y="966"/>
                  </a:lnTo>
                  <a:lnTo>
                    <a:pt x="4704" y="954"/>
                  </a:lnTo>
                  <a:lnTo>
                    <a:pt x="4704" y="948"/>
                  </a:lnTo>
                  <a:lnTo>
                    <a:pt x="4698" y="942"/>
                  </a:lnTo>
                  <a:lnTo>
                    <a:pt x="4680" y="942"/>
                  </a:lnTo>
                  <a:lnTo>
                    <a:pt x="4668" y="936"/>
                  </a:lnTo>
                  <a:lnTo>
                    <a:pt x="4650" y="936"/>
                  </a:lnTo>
                  <a:lnTo>
                    <a:pt x="4632" y="930"/>
                  </a:lnTo>
                  <a:lnTo>
                    <a:pt x="4620" y="930"/>
                  </a:lnTo>
                  <a:lnTo>
                    <a:pt x="4614" y="918"/>
                  </a:lnTo>
                  <a:lnTo>
                    <a:pt x="4566" y="912"/>
                  </a:lnTo>
                  <a:lnTo>
                    <a:pt x="4500" y="870"/>
                  </a:lnTo>
                  <a:lnTo>
                    <a:pt x="4566" y="864"/>
                  </a:lnTo>
                  <a:lnTo>
                    <a:pt x="4536" y="840"/>
                  </a:lnTo>
                  <a:lnTo>
                    <a:pt x="4542" y="840"/>
                  </a:lnTo>
                  <a:lnTo>
                    <a:pt x="4548" y="834"/>
                  </a:lnTo>
                  <a:lnTo>
                    <a:pt x="4584" y="834"/>
                  </a:lnTo>
                  <a:lnTo>
                    <a:pt x="4596" y="840"/>
                  </a:lnTo>
                  <a:lnTo>
                    <a:pt x="4638" y="840"/>
                  </a:lnTo>
                  <a:lnTo>
                    <a:pt x="4638" y="834"/>
                  </a:lnTo>
                  <a:lnTo>
                    <a:pt x="4632" y="828"/>
                  </a:lnTo>
                  <a:lnTo>
                    <a:pt x="4614" y="822"/>
                  </a:lnTo>
                  <a:lnTo>
                    <a:pt x="4596" y="822"/>
                  </a:lnTo>
                  <a:lnTo>
                    <a:pt x="4578" y="816"/>
                  </a:lnTo>
                  <a:lnTo>
                    <a:pt x="4518" y="816"/>
                  </a:lnTo>
                  <a:lnTo>
                    <a:pt x="4536" y="816"/>
                  </a:lnTo>
                  <a:lnTo>
                    <a:pt x="4620" y="804"/>
                  </a:lnTo>
                  <a:lnTo>
                    <a:pt x="4638" y="798"/>
                  </a:lnTo>
                  <a:lnTo>
                    <a:pt x="4638" y="792"/>
                  </a:lnTo>
                  <a:lnTo>
                    <a:pt x="4632" y="792"/>
                  </a:lnTo>
                  <a:lnTo>
                    <a:pt x="4626" y="786"/>
                  </a:lnTo>
                  <a:lnTo>
                    <a:pt x="4608" y="786"/>
                  </a:lnTo>
                  <a:lnTo>
                    <a:pt x="4500" y="798"/>
                  </a:lnTo>
                  <a:lnTo>
                    <a:pt x="4560" y="762"/>
                  </a:lnTo>
                  <a:lnTo>
                    <a:pt x="4620" y="762"/>
                  </a:lnTo>
                  <a:lnTo>
                    <a:pt x="4626" y="756"/>
                  </a:lnTo>
                  <a:lnTo>
                    <a:pt x="4620" y="750"/>
                  </a:lnTo>
                  <a:lnTo>
                    <a:pt x="4584" y="738"/>
                  </a:lnTo>
                  <a:lnTo>
                    <a:pt x="4572" y="732"/>
                  </a:lnTo>
                  <a:lnTo>
                    <a:pt x="4554" y="732"/>
                  </a:lnTo>
                  <a:lnTo>
                    <a:pt x="4518" y="750"/>
                  </a:lnTo>
                  <a:lnTo>
                    <a:pt x="4500" y="744"/>
                  </a:lnTo>
                  <a:lnTo>
                    <a:pt x="4458" y="774"/>
                  </a:lnTo>
                  <a:lnTo>
                    <a:pt x="4464" y="756"/>
                  </a:lnTo>
                  <a:lnTo>
                    <a:pt x="4440" y="774"/>
                  </a:lnTo>
                  <a:lnTo>
                    <a:pt x="4464" y="744"/>
                  </a:lnTo>
                  <a:lnTo>
                    <a:pt x="4500" y="744"/>
                  </a:lnTo>
                  <a:lnTo>
                    <a:pt x="4506" y="738"/>
                  </a:lnTo>
                  <a:lnTo>
                    <a:pt x="4518" y="714"/>
                  </a:lnTo>
                  <a:lnTo>
                    <a:pt x="4518" y="708"/>
                  </a:lnTo>
                  <a:lnTo>
                    <a:pt x="4512" y="702"/>
                  </a:lnTo>
                  <a:lnTo>
                    <a:pt x="4506" y="708"/>
                  </a:lnTo>
                  <a:lnTo>
                    <a:pt x="4494" y="714"/>
                  </a:lnTo>
                  <a:lnTo>
                    <a:pt x="4488" y="726"/>
                  </a:lnTo>
                  <a:lnTo>
                    <a:pt x="4452" y="726"/>
                  </a:lnTo>
                  <a:lnTo>
                    <a:pt x="4428" y="738"/>
                  </a:lnTo>
                  <a:lnTo>
                    <a:pt x="4452" y="708"/>
                  </a:lnTo>
                  <a:lnTo>
                    <a:pt x="4482" y="708"/>
                  </a:lnTo>
                  <a:lnTo>
                    <a:pt x="4494" y="702"/>
                  </a:lnTo>
                  <a:lnTo>
                    <a:pt x="4500" y="702"/>
                  </a:lnTo>
                  <a:lnTo>
                    <a:pt x="4506" y="696"/>
                  </a:lnTo>
                  <a:lnTo>
                    <a:pt x="4506" y="690"/>
                  </a:lnTo>
                  <a:lnTo>
                    <a:pt x="4500" y="684"/>
                  </a:lnTo>
                  <a:lnTo>
                    <a:pt x="4458" y="684"/>
                  </a:lnTo>
                  <a:lnTo>
                    <a:pt x="4446" y="690"/>
                  </a:lnTo>
                  <a:lnTo>
                    <a:pt x="4428" y="696"/>
                  </a:lnTo>
                  <a:lnTo>
                    <a:pt x="4422" y="702"/>
                  </a:lnTo>
                  <a:lnTo>
                    <a:pt x="4416" y="702"/>
                  </a:lnTo>
                  <a:lnTo>
                    <a:pt x="4404" y="684"/>
                  </a:lnTo>
                  <a:lnTo>
                    <a:pt x="4380" y="702"/>
                  </a:lnTo>
                  <a:lnTo>
                    <a:pt x="4398" y="672"/>
                  </a:lnTo>
                  <a:lnTo>
                    <a:pt x="4344" y="696"/>
                  </a:lnTo>
                  <a:lnTo>
                    <a:pt x="4344" y="672"/>
                  </a:lnTo>
                  <a:lnTo>
                    <a:pt x="4350" y="672"/>
                  </a:lnTo>
                  <a:lnTo>
                    <a:pt x="4356" y="666"/>
                  </a:lnTo>
                  <a:lnTo>
                    <a:pt x="4368" y="666"/>
                  </a:lnTo>
                  <a:lnTo>
                    <a:pt x="4386" y="660"/>
                  </a:lnTo>
                  <a:lnTo>
                    <a:pt x="4392" y="660"/>
                  </a:lnTo>
                  <a:lnTo>
                    <a:pt x="4398" y="654"/>
                  </a:lnTo>
                  <a:lnTo>
                    <a:pt x="4356" y="654"/>
                  </a:lnTo>
                  <a:lnTo>
                    <a:pt x="4338" y="660"/>
                  </a:lnTo>
                  <a:lnTo>
                    <a:pt x="4326" y="660"/>
                  </a:lnTo>
                  <a:lnTo>
                    <a:pt x="4320" y="648"/>
                  </a:lnTo>
                  <a:lnTo>
                    <a:pt x="4332" y="648"/>
                  </a:lnTo>
                  <a:lnTo>
                    <a:pt x="4356" y="636"/>
                  </a:lnTo>
                  <a:lnTo>
                    <a:pt x="4368" y="636"/>
                  </a:lnTo>
                  <a:lnTo>
                    <a:pt x="4380" y="630"/>
                  </a:lnTo>
                  <a:lnTo>
                    <a:pt x="4386" y="624"/>
                  </a:lnTo>
                  <a:lnTo>
                    <a:pt x="4368" y="618"/>
                  </a:lnTo>
                  <a:lnTo>
                    <a:pt x="4326" y="612"/>
                  </a:lnTo>
                  <a:lnTo>
                    <a:pt x="4290" y="612"/>
                  </a:lnTo>
                  <a:lnTo>
                    <a:pt x="4266" y="606"/>
                  </a:lnTo>
                  <a:lnTo>
                    <a:pt x="4236" y="606"/>
                  </a:lnTo>
                  <a:lnTo>
                    <a:pt x="4230" y="612"/>
                  </a:lnTo>
                  <a:lnTo>
                    <a:pt x="4230" y="618"/>
                  </a:lnTo>
                  <a:lnTo>
                    <a:pt x="4236" y="624"/>
                  </a:lnTo>
                  <a:lnTo>
                    <a:pt x="4242" y="636"/>
                  </a:lnTo>
                  <a:lnTo>
                    <a:pt x="4206" y="630"/>
                  </a:lnTo>
                  <a:lnTo>
                    <a:pt x="4212" y="660"/>
                  </a:lnTo>
                  <a:lnTo>
                    <a:pt x="4194" y="636"/>
                  </a:lnTo>
                  <a:lnTo>
                    <a:pt x="4152" y="660"/>
                  </a:lnTo>
                  <a:lnTo>
                    <a:pt x="4158" y="654"/>
                  </a:lnTo>
                  <a:lnTo>
                    <a:pt x="4158" y="636"/>
                  </a:lnTo>
                  <a:lnTo>
                    <a:pt x="4152" y="630"/>
                  </a:lnTo>
                  <a:lnTo>
                    <a:pt x="4140" y="630"/>
                  </a:lnTo>
                  <a:lnTo>
                    <a:pt x="4122" y="636"/>
                  </a:lnTo>
                  <a:lnTo>
                    <a:pt x="4110" y="642"/>
                  </a:lnTo>
                  <a:lnTo>
                    <a:pt x="4098" y="642"/>
                  </a:lnTo>
                  <a:lnTo>
                    <a:pt x="4086" y="648"/>
                  </a:lnTo>
                  <a:lnTo>
                    <a:pt x="4080" y="654"/>
                  </a:lnTo>
                  <a:lnTo>
                    <a:pt x="4074" y="654"/>
                  </a:lnTo>
                  <a:lnTo>
                    <a:pt x="4092" y="618"/>
                  </a:lnTo>
                  <a:lnTo>
                    <a:pt x="4110" y="618"/>
                  </a:lnTo>
                  <a:lnTo>
                    <a:pt x="4122" y="612"/>
                  </a:lnTo>
                  <a:lnTo>
                    <a:pt x="4134" y="612"/>
                  </a:lnTo>
                  <a:lnTo>
                    <a:pt x="4146" y="606"/>
                  </a:lnTo>
                  <a:lnTo>
                    <a:pt x="4152" y="600"/>
                  </a:lnTo>
                  <a:lnTo>
                    <a:pt x="4152" y="594"/>
                  </a:lnTo>
                  <a:lnTo>
                    <a:pt x="4146" y="582"/>
                  </a:lnTo>
                  <a:lnTo>
                    <a:pt x="4134" y="570"/>
                  </a:lnTo>
                  <a:lnTo>
                    <a:pt x="4152" y="552"/>
                  </a:lnTo>
                  <a:lnTo>
                    <a:pt x="4152" y="540"/>
                  </a:lnTo>
                  <a:lnTo>
                    <a:pt x="4050" y="540"/>
                  </a:lnTo>
                  <a:lnTo>
                    <a:pt x="4026" y="558"/>
                  </a:lnTo>
                  <a:lnTo>
                    <a:pt x="3942" y="558"/>
                  </a:lnTo>
                  <a:lnTo>
                    <a:pt x="3948" y="576"/>
                  </a:lnTo>
                  <a:lnTo>
                    <a:pt x="3978" y="588"/>
                  </a:lnTo>
                  <a:lnTo>
                    <a:pt x="3936" y="576"/>
                  </a:lnTo>
                  <a:lnTo>
                    <a:pt x="3948" y="600"/>
                  </a:lnTo>
                  <a:lnTo>
                    <a:pt x="3936" y="594"/>
                  </a:lnTo>
                  <a:lnTo>
                    <a:pt x="3930" y="594"/>
                  </a:lnTo>
                  <a:lnTo>
                    <a:pt x="3918" y="588"/>
                  </a:lnTo>
                  <a:lnTo>
                    <a:pt x="3894" y="588"/>
                  </a:lnTo>
                  <a:lnTo>
                    <a:pt x="3882" y="594"/>
                  </a:lnTo>
                  <a:lnTo>
                    <a:pt x="3876" y="606"/>
                  </a:lnTo>
                  <a:lnTo>
                    <a:pt x="3882" y="612"/>
                  </a:lnTo>
                  <a:lnTo>
                    <a:pt x="3888" y="624"/>
                  </a:lnTo>
                  <a:lnTo>
                    <a:pt x="3894" y="630"/>
                  </a:lnTo>
                  <a:lnTo>
                    <a:pt x="3900" y="660"/>
                  </a:lnTo>
                  <a:lnTo>
                    <a:pt x="3894" y="660"/>
                  </a:lnTo>
                  <a:lnTo>
                    <a:pt x="3888" y="654"/>
                  </a:lnTo>
                  <a:lnTo>
                    <a:pt x="3864" y="642"/>
                  </a:lnTo>
                  <a:lnTo>
                    <a:pt x="3852" y="642"/>
                  </a:lnTo>
                  <a:lnTo>
                    <a:pt x="3828" y="666"/>
                  </a:lnTo>
                  <a:lnTo>
                    <a:pt x="3828" y="678"/>
                  </a:lnTo>
                  <a:lnTo>
                    <a:pt x="3846" y="678"/>
                  </a:lnTo>
                  <a:lnTo>
                    <a:pt x="3858" y="690"/>
                  </a:lnTo>
                  <a:lnTo>
                    <a:pt x="3810" y="714"/>
                  </a:lnTo>
                  <a:lnTo>
                    <a:pt x="3750" y="720"/>
                  </a:lnTo>
                  <a:lnTo>
                    <a:pt x="3762" y="720"/>
                  </a:lnTo>
                  <a:lnTo>
                    <a:pt x="3798" y="702"/>
                  </a:lnTo>
                  <a:lnTo>
                    <a:pt x="3810" y="690"/>
                  </a:lnTo>
                  <a:lnTo>
                    <a:pt x="3810" y="684"/>
                  </a:lnTo>
                  <a:lnTo>
                    <a:pt x="3804" y="684"/>
                  </a:lnTo>
                  <a:lnTo>
                    <a:pt x="3792" y="672"/>
                  </a:lnTo>
                  <a:lnTo>
                    <a:pt x="3786" y="672"/>
                  </a:lnTo>
                  <a:lnTo>
                    <a:pt x="3786" y="660"/>
                  </a:lnTo>
                  <a:lnTo>
                    <a:pt x="3804" y="642"/>
                  </a:lnTo>
                  <a:lnTo>
                    <a:pt x="3816" y="636"/>
                  </a:lnTo>
                  <a:lnTo>
                    <a:pt x="3828" y="636"/>
                  </a:lnTo>
                  <a:lnTo>
                    <a:pt x="3828" y="606"/>
                  </a:lnTo>
                  <a:lnTo>
                    <a:pt x="3840" y="600"/>
                  </a:lnTo>
                  <a:lnTo>
                    <a:pt x="3858" y="582"/>
                  </a:lnTo>
                  <a:lnTo>
                    <a:pt x="3876" y="576"/>
                  </a:lnTo>
                  <a:lnTo>
                    <a:pt x="3882" y="570"/>
                  </a:lnTo>
                  <a:lnTo>
                    <a:pt x="3894" y="564"/>
                  </a:lnTo>
                  <a:lnTo>
                    <a:pt x="3906" y="564"/>
                  </a:lnTo>
                  <a:lnTo>
                    <a:pt x="3918" y="558"/>
                  </a:lnTo>
                  <a:lnTo>
                    <a:pt x="3936" y="552"/>
                  </a:lnTo>
                  <a:lnTo>
                    <a:pt x="3954" y="552"/>
                  </a:lnTo>
                  <a:lnTo>
                    <a:pt x="3966" y="546"/>
                  </a:lnTo>
                  <a:lnTo>
                    <a:pt x="3972" y="540"/>
                  </a:lnTo>
                  <a:lnTo>
                    <a:pt x="3942" y="534"/>
                  </a:lnTo>
                  <a:lnTo>
                    <a:pt x="3852" y="534"/>
                  </a:lnTo>
                  <a:lnTo>
                    <a:pt x="3822" y="540"/>
                  </a:lnTo>
                  <a:lnTo>
                    <a:pt x="3786" y="558"/>
                  </a:lnTo>
                  <a:lnTo>
                    <a:pt x="3744" y="576"/>
                  </a:lnTo>
                  <a:lnTo>
                    <a:pt x="3720" y="594"/>
                  </a:lnTo>
                  <a:lnTo>
                    <a:pt x="3708" y="600"/>
                  </a:lnTo>
                  <a:lnTo>
                    <a:pt x="3702" y="600"/>
                  </a:lnTo>
                  <a:lnTo>
                    <a:pt x="3696" y="606"/>
                  </a:lnTo>
                  <a:lnTo>
                    <a:pt x="3684" y="606"/>
                  </a:lnTo>
                  <a:lnTo>
                    <a:pt x="3660" y="618"/>
                  </a:lnTo>
                  <a:lnTo>
                    <a:pt x="3654" y="618"/>
                  </a:lnTo>
                  <a:lnTo>
                    <a:pt x="3642" y="624"/>
                  </a:lnTo>
                  <a:lnTo>
                    <a:pt x="3630" y="636"/>
                  </a:lnTo>
                  <a:lnTo>
                    <a:pt x="3618" y="642"/>
                  </a:lnTo>
                  <a:lnTo>
                    <a:pt x="3600" y="660"/>
                  </a:lnTo>
                  <a:lnTo>
                    <a:pt x="3588" y="666"/>
                  </a:lnTo>
                  <a:lnTo>
                    <a:pt x="3582" y="678"/>
                  </a:lnTo>
                  <a:lnTo>
                    <a:pt x="3582" y="684"/>
                  </a:lnTo>
                  <a:lnTo>
                    <a:pt x="3588" y="690"/>
                  </a:lnTo>
                  <a:lnTo>
                    <a:pt x="3612" y="690"/>
                  </a:lnTo>
                  <a:lnTo>
                    <a:pt x="3648" y="696"/>
                  </a:lnTo>
                  <a:lnTo>
                    <a:pt x="3672" y="696"/>
                  </a:lnTo>
                  <a:lnTo>
                    <a:pt x="3684" y="708"/>
                  </a:lnTo>
                  <a:lnTo>
                    <a:pt x="3666" y="714"/>
                  </a:lnTo>
                  <a:lnTo>
                    <a:pt x="3594" y="726"/>
                  </a:lnTo>
                  <a:lnTo>
                    <a:pt x="3570" y="732"/>
                  </a:lnTo>
                  <a:lnTo>
                    <a:pt x="3576" y="738"/>
                  </a:lnTo>
                  <a:lnTo>
                    <a:pt x="3594" y="750"/>
                  </a:lnTo>
                  <a:lnTo>
                    <a:pt x="3630" y="762"/>
                  </a:lnTo>
                  <a:lnTo>
                    <a:pt x="3642" y="768"/>
                  </a:lnTo>
                  <a:lnTo>
                    <a:pt x="3648" y="768"/>
                  </a:lnTo>
                  <a:lnTo>
                    <a:pt x="3690" y="750"/>
                  </a:lnTo>
                  <a:lnTo>
                    <a:pt x="3690" y="762"/>
                  </a:lnTo>
                  <a:lnTo>
                    <a:pt x="3702" y="774"/>
                  </a:lnTo>
                  <a:lnTo>
                    <a:pt x="3744" y="774"/>
                  </a:lnTo>
                  <a:lnTo>
                    <a:pt x="3786" y="780"/>
                  </a:lnTo>
                  <a:lnTo>
                    <a:pt x="3834" y="786"/>
                  </a:lnTo>
                  <a:lnTo>
                    <a:pt x="3876" y="792"/>
                  </a:lnTo>
                  <a:lnTo>
                    <a:pt x="3894" y="792"/>
                  </a:lnTo>
                  <a:lnTo>
                    <a:pt x="3900" y="786"/>
                  </a:lnTo>
                  <a:lnTo>
                    <a:pt x="3894" y="780"/>
                  </a:lnTo>
                  <a:lnTo>
                    <a:pt x="3882" y="774"/>
                  </a:lnTo>
                  <a:lnTo>
                    <a:pt x="3876" y="768"/>
                  </a:lnTo>
                  <a:lnTo>
                    <a:pt x="3894" y="768"/>
                  </a:lnTo>
                  <a:lnTo>
                    <a:pt x="3930" y="774"/>
                  </a:lnTo>
                  <a:lnTo>
                    <a:pt x="3966" y="774"/>
                  </a:lnTo>
                  <a:lnTo>
                    <a:pt x="3990" y="780"/>
                  </a:lnTo>
                  <a:lnTo>
                    <a:pt x="4002" y="780"/>
                  </a:lnTo>
                  <a:lnTo>
                    <a:pt x="4020" y="786"/>
                  </a:lnTo>
                  <a:lnTo>
                    <a:pt x="4032" y="792"/>
                  </a:lnTo>
                  <a:lnTo>
                    <a:pt x="4050" y="792"/>
                  </a:lnTo>
                  <a:lnTo>
                    <a:pt x="4062" y="786"/>
                  </a:lnTo>
                  <a:lnTo>
                    <a:pt x="4062" y="774"/>
                  </a:lnTo>
                  <a:lnTo>
                    <a:pt x="4056" y="768"/>
                  </a:lnTo>
                  <a:lnTo>
                    <a:pt x="4050" y="756"/>
                  </a:lnTo>
                  <a:lnTo>
                    <a:pt x="4044" y="750"/>
                  </a:lnTo>
                  <a:lnTo>
                    <a:pt x="4092" y="738"/>
                  </a:lnTo>
                  <a:lnTo>
                    <a:pt x="4092" y="744"/>
                  </a:lnTo>
                  <a:lnTo>
                    <a:pt x="4098" y="750"/>
                  </a:lnTo>
                  <a:lnTo>
                    <a:pt x="4104" y="762"/>
                  </a:lnTo>
                  <a:lnTo>
                    <a:pt x="4104" y="768"/>
                  </a:lnTo>
                  <a:lnTo>
                    <a:pt x="4110" y="774"/>
                  </a:lnTo>
                  <a:lnTo>
                    <a:pt x="4116" y="774"/>
                  </a:lnTo>
                  <a:lnTo>
                    <a:pt x="4122" y="780"/>
                  </a:lnTo>
                  <a:lnTo>
                    <a:pt x="4134" y="786"/>
                  </a:lnTo>
                  <a:lnTo>
                    <a:pt x="4140" y="792"/>
                  </a:lnTo>
                  <a:lnTo>
                    <a:pt x="4170" y="786"/>
                  </a:lnTo>
                  <a:lnTo>
                    <a:pt x="4170" y="792"/>
                  </a:lnTo>
                  <a:lnTo>
                    <a:pt x="4164" y="798"/>
                  </a:lnTo>
                  <a:lnTo>
                    <a:pt x="4164" y="816"/>
                  </a:lnTo>
                  <a:lnTo>
                    <a:pt x="4170" y="816"/>
                  </a:lnTo>
                  <a:lnTo>
                    <a:pt x="4182" y="822"/>
                  </a:lnTo>
                  <a:lnTo>
                    <a:pt x="4200" y="822"/>
                  </a:lnTo>
                  <a:lnTo>
                    <a:pt x="4206" y="828"/>
                  </a:lnTo>
                  <a:lnTo>
                    <a:pt x="4212" y="828"/>
                  </a:lnTo>
                  <a:lnTo>
                    <a:pt x="4194" y="846"/>
                  </a:lnTo>
                  <a:lnTo>
                    <a:pt x="4194" y="858"/>
                  </a:lnTo>
                  <a:lnTo>
                    <a:pt x="4230" y="858"/>
                  </a:lnTo>
                  <a:lnTo>
                    <a:pt x="4224" y="882"/>
                  </a:lnTo>
                  <a:lnTo>
                    <a:pt x="4236" y="882"/>
                  </a:lnTo>
                  <a:lnTo>
                    <a:pt x="4248" y="888"/>
                  </a:lnTo>
                  <a:lnTo>
                    <a:pt x="4254" y="888"/>
                  </a:lnTo>
                  <a:lnTo>
                    <a:pt x="4278" y="900"/>
                  </a:lnTo>
                  <a:lnTo>
                    <a:pt x="4278" y="924"/>
                  </a:lnTo>
                  <a:lnTo>
                    <a:pt x="4266" y="948"/>
                  </a:lnTo>
                  <a:lnTo>
                    <a:pt x="4254" y="966"/>
                  </a:lnTo>
                  <a:lnTo>
                    <a:pt x="4248" y="978"/>
                  </a:lnTo>
                  <a:lnTo>
                    <a:pt x="4236" y="990"/>
                  </a:lnTo>
                  <a:lnTo>
                    <a:pt x="4218" y="996"/>
                  </a:lnTo>
                  <a:lnTo>
                    <a:pt x="4182" y="1014"/>
                  </a:lnTo>
                  <a:lnTo>
                    <a:pt x="4140" y="1026"/>
                  </a:lnTo>
                  <a:lnTo>
                    <a:pt x="4092" y="1050"/>
                  </a:lnTo>
                  <a:lnTo>
                    <a:pt x="4098" y="1056"/>
                  </a:lnTo>
                  <a:lnTo>
                    <a:pt x="4110" y="1062"/>
                  </a:lnTo>
                  <a:lnTo>
                    <a:pt x="4122" y="1074"/>
                  </a:lnTo>
                  <a:lnTo>
                    <a:pt x="4122" y="1080"/>
                  </a:lnTo>
                  <a:lnTo>
                    <a:pt x="4116" y="1086"/>
                  </a:lnTo>
                  <a:lnTo>
                    <a:pt x="4080" y="1098"/>
                  </a:lnTo>
                  <a:lnTo>
                    <a:pt x="4062" y="1098"/>
                  </a:lnTo>
                  <a:lnTo>
                    <a:pt x="3984" y="1110"/>
                  </a:lnTo>
                  <a:lnTo>
                    <a:pt x="3978" y="1128"/>
                  </a:lnTo>
                  <a:lnTo>
                    <a:pt x="3960" y="1110"/>
                  </a:lnTo>
                  <a:lnTo>
                    <a:pt x="3954" y="1110"/>
                  </a:lnTo>
                  <a:lnTo>
                    <a:pt x="3948" y="1104"/>
                  </a:lnTo>
                  <a:lnTo>
                    <a:pt x="3930" y="1104"/>
                  </a:lnTo>
                  <a:lnTo>
                    <a:pt x="3918" y="1098"/>
                  </a:lnTo>
                  <a:lnTo>
                    <a:pt x="3900" y="1098"/>
                  </a:lnTo>
                  <a:lnTo>
                    <a:pt x="3888" y="1104"/>
                  </a:lnTo>
                  <a:lnTo>
                    <a:pt x="3882" y="1110"/>
                  </a:lnTo>
                  <a:lnTo>
                    <a:pt x="3882" y="1122"/>
                  </a:lnTo>
                  <a:lnTo>
                    <a:pt x="3870" y="1122"/>
                  </a:lnTo>
                  <a:lnTo>
                    <a:pt x="3858" y="1128"/>
                  </a:lnTo>
                  <a:lnTo>
                    <a:pt x="3840" y="1134"/>
                  </a:lnTo>
                  <a:lnTo>
                    <a:pt x="3828" y="1140"/>
                  </a:lnTo>
                  <a:lnTo>
                    <a:pt x="3822" y="1146"/>
                  </a:lnTo>
                  <a:lnTo>
                    <a:pt x="3816" y="1158"/>
                  </a:lnTo>
                  <a:lnTo>
                    <a:pt x="3816" y="1170"/>
                  </a:lnTo>
                  <a:lnTo>
                    <a:pt x="3822" y="1182"/>
                  </a:lnTo>
                  <a:lnTo>
                    <a:pt x="3834" y="1188"/>
                  </a:lnTo>
                  <a:lnTo>
                    <a:pt x="3864" y="1188"/>
                  </a:lnTo>
                  <a:lnTo>
                    <a:pt x="3876" y="1182"/>
                  </a:lnTo>
                  <a:lnTo>
                    <a:pt x="3894" y="1182"/>
                  </a:lnTo>
                  <a:lnTo>
                    <a:pt x="3906" y="1176"/>
                  </a:lnTo>
                  <a:lnTo>
                    <a:pt x="3924" y="1170"/>
                  </a:lnTo>
                  <a:lnTo>
                    <a:pt x="3936" y="1164"/>
                  </a:lnTo>
                  <a:lnTo>
                    <a:pt x="3966" y="1164"/>
                  </a:lnTo>
                  <a:lnTo>
                    <a:pt x="3978" y="1176"/>
                  </a:lnTo>
                  <a:lnTo>
                    <a:pt x="3996" y="1176"/>
                  </a:lnTo>
                  <a:lnTo>
                    <a:pt x="4002" y="1170"/>
                  </a:lnTo>
                  <a:lnTo>
                    <a:pt x="4002" y="1152"/>
                  </a:lnTo>
                  <a:lnTo>
                    <a:pt x="4026" y="1128"/>
                  </a:lnTo>
                  <a:lnTo>
                    <a:pt x="4014" y="1140"/>
                  </a:lnTo>
                  <a:lnTo>
                    <a:pt x="4014" y="1146"/>
                  </a:lnTo>
                  <a:lnTo>
                    <a:pt x="4020" y="1152"/>
                  </a:lnTo>
                  <a:lnTo>
                    <a:pt x="4086" y="1152"/>
                  </a:lnTo>
                  <a:lnTo>
                    <a:pt x="4080" y="1158"/>
                  </a:lnTo>
                  <a:lnTo>
                    <a:pt x="4068" y="1164"/>
                  </a:lnTo>
                  <a:lnTo>
                    <a:pt x="4062" y="1170"/>
                  </a:lnTo>
                  <a:lnTo>
                    <a:pt x="4062" y="1176"/>
                  </a:lnTo>
                  <a:lnTo>
                    <a:pt x="4068" y="1182"/>
                  </a:lnTo>
                  <a:lnTo>
                    <a:pt x="4080" y="1182"/>
                  </a:lnTo>
                  <a:lnTo>
                    <a:pt x="4086" y="1188"/>
                  </a:lnTo>
                  <a:lnTo>
                    <a:pt x="4098" y="1188"/>
                  </a:lnTo>
                  <a:lnTo>
                    <a:pt x="4086" y="1200"/>
                  </a:lnTo>
                  <a:lnTo>
                    <a:pt x="4086" y="1206"/>
                  </a:lnTo>
                  <a:lnTo>
                    <a:pt x="4092" y="1212"/>
                  </a:lnTo>
                  <a:lnTo>
                    <a:pt x="4116" y="1224"/>
                  </a:lnTo>
                  <a:lnTo>
                    <a:pt x="4146" y="1224"/>
                  </a:lnTo>
                  <a:lnTo>
                    <a:pt x="4098" y="1242"/>
                  </a:lnTo>
                  <a:lnTo>
                    <a:pt x="4098" y="1248"/>
                  </a:lnTo>
                  <a:lnTo>
                    <a:pt x="4110" y="1260"/>
                  </a:lnTo>
                  <a:lnTo>
                    <a:pt x="4110" y="1266"/>
                  </a:lnTo>
                  <a:lnTo>
                    <a:pt x="4116" y="1272"/>
                  </a:lnTo>
                  <a:lnTo>
                    <a:pt x="4122" y="1266"/>
                  </a:lnTo>
                  <a:lnTo>
                    <a:pt x="4128" y="1266"/>
                  </a:lnTo>
                  <a:lnTo>
                    <a:pt x="4140" y="1260"/>
                  </a:lnTo>
                  <a:lnTo>
                    <a:pt x="4146" y="1272"/>
                  </a:lnTo>
                  <a:lnTo>
                    <a:pt x="4158" y="1284"/>
                  </a:lnTo>
                  <a:lnTo>
                    <a:pt x="4182" y="1284"/>
                  </a:lnTo>
                  <a:lnTo>
                    <a:pt x="4194" y="1290"/>
                  </a:lnTo>
                  <a:lnTo>
                    <a:pt x="4206" y="1290"/>
                  </a:lnTo>
                  <a:lnTo>
                    <a:pt x="4206" y="1308"/>
                  </a:lnTo>
                  <a:lnTo>
                    <a:pt x="4212" y="1314"/>
                  </a:lnTo>
                  <a:lnTo>
                    <a:pt x="4224" y="1320"/>
                  </a:lnTo>
                  <a:lnTo>
                    <a:pt x="4272" y="1320"/>
                  </a:lnTo>
                  <a:lnTo>
                    <a:pt x="4290" y="1326"/>
                  </a:lnTo>
                  <a:lnTo>
                    <a:pt x="4350" y="1356"/>
                  </a:lnTo>
                  <a:lnTo>
                    <a:pt x="4356" y="1362"/>
                  </a:lnTo>
                  <a:lnTo>
                    <a:pt x="4362" y="1362"/>
                  </a:lnTo>
                  <a:lnTo>
                    <a:pt x="4362" y="1356"/>
                  </a:lnTo>
                  <a:lnTo>
                    <a:pt x="4368" y="1350"/>
                  </a:lnTo>
                  <a:lnTo>
                    <a:pt x="4368" y="1320"/>
                  </a:lnTo>
                  <a:lnTo>
                    <a:pt x="4362" y="1308"/>
                  </a:lnTo>
                  <a:lnTo>
                    <a:pt x="4350" y="1296"/>
                  </a:lnTo>
                  <a:lnTo>
                    <a:pt x="4338" y="1290"/>
                  </a:lnTo>
                  <a:lnTo>
                    <a:pt x="4320" y="1272"/>
                  </a:lnTo>
                  <a:lnTo>
                    <a:pt x="4314" y="1272"/>
                  </a:lnTo>
                  <a:lnTo>
                    <a:pt x="4308" y="1260"/>
                  </a:lnTo>
                  <a:lnTo>
                    <a:pt x="4302" y="1254"/>
                  </a:lnTo>
                  <a:lnTo>
                    <a:pt x="4290" y="1230"/>
                  </a:lnTo>
                  <a:lnTo>
                    <a:pt x="4290" y="1224"/>
                  </a:lnTo>
                  <a:lnTo>
                    <a:pt x="4308" y="1224"/>
                  </a:lnTo>
                  <a:lnTo>
                    <a:pt x="4314" y="1230"/>
                  </a:lnTo>
                  <a:lnTo>
                    <a:pt x="4326" y="1236"/>
                  </a:lnTo>
                  <a:lnTo>
                    <a:pt x="4332" y="1242"/>
                  </a:lnTo>
                  <a:lnTo>
                    <a:pt x="4332" y="1212"/>
                  </a:lnTo>
                  <a:lnTo>
                    <a:pt x="4332" y="1218"/>
                  </a:lnTo>
                  <a:lnTo>
                    <a:pt x="4344" y="1230"/>
                  </a:lnTo>
                  <a:lnTo>
                    <a:pt x="4350" y="1242"/>
                  </a:lnTo>
                  <a:lnTo>
                    <a:pt x="4362" y="1254"/>
                  </a:lnTo>
                  <a:lnTo>
                    <a:pt x="4374" y="1254"/>
                  </a:lnTo>
                  <a:lnTo>
                    <a:pt x="4386" y="1248"/>
                  </a:lnTo>
                  <a:lnTo>
                    <a:pt x="4398" y="1248"/>
                  </a:lnTo>
                  <a:lnTo>
                    <a:pt x="4398" y="1272"/>
                  </a:lnTo>
                  <a:lnTo>
                    <a:pt x="4404" y="1278"/>
                  </a:lnTo>
                  <a:lnTo>
                    <a:pt x="4416" y="1278"/>
                  </a:lnTo>
                  <a:lnTo>
                    <a:pt x="4428" y="1290"/>
                  </a:lnTo>
                  <a:lnTo>
                    <a:pt x="4452" y="1272"/>
                  </a:lnTo>
                  <a:lnTo>
                    <a:pt x="4464" y="1284"/>
                  </a:lnTo>
                  <a:lnTo>
                    <a:pt x="4470" y="1284"/>
                  </a:lnTo>
                  <a:lnTo>
                    <a:pt x="4476" y="1278"/>
                  </a:lnTo>
                  <a:lnTo>
                    <a:pt x="4476" y="1260"/>
                  </a:lnTo>
                  <a:lnTo>
                    <a:pt x="4470" y="1254"/>
                  </a:lnTo>
                  <a:lnTo>
                    <a:pt x="4488" y="1212"/>
                  </a:lnTo>
                  <a:lnTo>
                    <a:pt x="4488" y="1236"/>
                  </a:lnTo>
                  <a:lnTo>
                    <a:pt x="4500" y="1248"/>
                  </a:lnTo>
                  <a:lnTo>
                    <a:pt x="4512" y="1236"/>
                  </a:lnTo>
                  <a:lnTo>
                    <a:pt x="4518" y="1218"/>
                  </a:lnTo>
                  <a:lnTo>
                    <a:pt x="4518" y="1206"/>
                  </a:lnTo>
                  <a:lnTo>
                    <a:pt x="4494" y="1182"/>
                  </a:lnTo>
                  <a:lnTo>
                    <a:pt x="4518" y="1176"/>
                  </a:lnTo>
                  <a:lnTo>
                    <a:pt x="4500" y="1164"/>
                  </a:lnTo>
                  <a:lnTo>
                    <a:pt x="4500" y="1146"/>
                  </a:lnTo>
                  <a:lnTo>
                    <a:pt x="4470" y="1146"/>
                  </a:lnTo>
                  <a:lnTo>
                    <a:pt x="4470" y="1134"/>
                  </a:lnTo>
                  <a:lnTo>
                    <a:pt x="4446" y="1134"/>
                  </a:lnTo>
                  <a:lnTo>
                    <a:pt x="4446" y="1080"/>
                  </a:lnTo>
                  <a:lnTo>
                    <a:pt x="4416" y="1086"/>
                  </a:lnTo>
                  <a:lnTo>
                    <a:pt x="4410" y="1080"/>
                  </a:lnTo>
                  <a:lnTo>
                    <a:pt x="4410" y="1056"/>
                  </a:lnTo>
                  <a:lnTo>
                    <a:pt x="4416" y="1050"/>
                  </a:lnTo>
                  <a:lnTo>
                    <a:pt x="4428" y="1050"/>
                  </a:lnTo>
                  <a:lnTo>
                    <a:pt x="4434" y="1056"/>
                  </a:lnTo>
                  <a:lnTo>
                    <a:pt x="4446" y="1062"/>
                  </a:lnTo>
                  <a:lnTo>
                    <a:pt x="4452" y="1068"/>
                  </a:lnTo>
                  <a:lnTo>
                    <a:pt x="4458" y="1068"/>
                  </a:lnTo>
                  <a:lnTo>
                    <a:pt x="4464" y="1062"/>
                  </a:lnTo>
                  <a:lnTo>
                    <a:pt x="4464" y="1026"/>
                  </a:lnTo>
                  <a:lnTo>
                    <a:pt x="4488" y="1032"/>
                  </a:lnTo>
                  <a:lnTo>
                    <a:pt x="4524" y="1014"/>
                  </a:lnTo>
                  <a:lnTo>
                    <a:pt x="4524" y="1026"/>
                  </a:lnTo>
                  <a:lnTo>
                    <a:pt x="4530" y="1038"/>
                  </a:lnTo>
                  <a:lnTo>
                    <a:pt x="4530" y="1044"/>
                  </a:lnTo>
                  <a:lnTo>
                    <a:pt x="4536" y="1050"/>
                  </a:lnTo>
                  <a:lnTo>
                    <a:pt x="4548" y="1044"/>
                  </a:lnTo>
                  <a:lnTo>
                    <a:pt x="4566" y="1044"/>
                  </a:lnTo>
                  <a:lnTo>
                    <a:pt x="4554" y="1062"/>
                  </a:lnTo>
                  <a:lnTo>
                    <a:pt x="4578" y="1062"/>
                  </a:lnTo>
                  <a:lnTo>
                    <a:pt x="4566" y="1092"/>
                  </a:lnTo>
                  <a:lnTo>
                    <a:pt x="4566" y="1098"/>
                  </a:lnTo>
                  <a:lnTo>
                    <a:pt x="4584" y="1116"/>
                  </a:lnTo>
                  <a:lnTo>
                    <a:pt x="4590" y="1128"/>
                  </a:lnTo>
                  <a:lnTo>
                    <a:pt x="4614" y="1140"/>
                  </a:lnTo>
                  <a:lnTo>
                    <a:pt x="4626" y="1134"/>
                  </a:lnTo>
                  <a:lnTo>
                    <a:pt x="4638" y="1122"/>
                  </a:lnTo>
                  <a:lnTo>
                    <a:pt x="4656" y="1086"/>
                  </a:lnTo>
                  <a:lnTo>
                    <a:pt x="4656" y="1080"/>
                  </a:lnTo>
                  <a:lnTo>
                    <a:pt x="4662" y="1068"/>
                  </a:lnTo>
                  <a:lnTo>
                    <a:pt x="4668" y="1074"/>
                  </a:lnTo>
                  <a:lnTo>
                    <a:pt x="4680" y="1080"/>
                  </a:lnTo>
                  <a:lnTo>
                    <a:pt x="4692" y="1080"/>
                  </a:lnTo>
                  <a:lnTo>
                    <a:pt x="4698" y="1086"/>
                  </a:lnTo>
                  <a:lnTo>
                    <a:pt x="4710" y="1080"/>
                  </a:lnTo>
                  <a:lnTo>
                    <a:pt x="4722" y="1068"/>
                  </a:lnTo>
                  <a:lnTo>
                    <a:pt x="4728" y="1056"/>
                  </a:lnTo>
                  <a:lnTo>
                    <a:pt x="4728" y="1038"/>
                  </a:lnTo>
                  <a:lnTo>
                    <a:pt x="4794" y="1038"/>
                  </a:lnTo>
                  <a:lnTo>
                    <a:pt x="4806" y="1026"/>
                  </a:lnTo>
                  <a:lnTo>
                    <a:pt x="4812" y="1014"/>
                  </a:lnTo>
                  <a:lnTo>
                    <a:pt x="4800" y="1002"/>
                  </a:lnTo>
                  <a:lnTo>
                    <a:pt x="4788" y="996"/>
                  </a:lnTo>
                  <a:lnTo>
                    <a:pt x="4758" y="996"/>
                  </a:lnTo>
                  <a:close/>
                  <a:moveTo>
                    <a:pt x="4476" y="1308"/>
                  </a:moveTo>
                  <a:lnTo>
                    <a:pt x="4446" y="1308"/>
                  </a:lnTo>
                  <a:lnTo>
                    <a:pt x="4440" y="1326"/>
                  </a:lnTo>
                  <a:lnTo>
                    <a:pt x="4476" y="1320"/>
                  </a:lnTo>
                  <a:lnTo>
                    <a:pt x="4476" y="1308"/>
                  </a:lnTo>
                  <a:close/>
                  <a:moveTo>
                    <a:pt x="4140" y="1290"/>
                  </a:moveTo>
                  <a:lnTo>
                    <a:pt x="4134" y="1290"/>
                  </a:lnTo>
                  <a:lnTo>
                    <a:pt x="4128" y="1296"/>
                  </a:lnTo>
                  <a:lnTo>
                    <a:pt x="4128" y="1308"/>
                  </a:lnTo>
                  <a:lnTo>
                    <a:pt x="4134" y="1314"/>
                  </a:lnTo>
                  <a:lnTo>
                    <a:pt x="4158" y="1314"/>
                  </a:lnTo>
                  <a:lnTo>
                    <a:pt x="4164" y="1308"/>
                  </a:lnTo>
                  <a:lnTo>
                    <a:pt x="4164" y="1296"/>
                  </a:lnTo>
                  <a:lnTo>
                    <a:pt x="4158" y="1290"/>
                  </a:lnTo>
                  <a:lnTo>
                    <a:pt x="4140" y="1290"/>
                  </a:lnTo>
                  <a:close/>
                  <a:moveTo>
                    <a:pt x="3834" y="1242"/>
                  </a:moveTo>
                  <a:lnTo>
                    <a:pt x="3840" y="1236"/>
                  </a:lnTo>
                  <a:lnTo>
                    <a:pt x="3834" y="1230"/>
                  </a:lnTo>
                  <a:lnTo>
                    <a:pt x="3828" y="1230"/>
                  </a:lnTo>
                  <a:lnTo>
                    <a:pt x="3822" y="1224"/>
                  </a:lnTo>
                  <a:lnTo>
                    <a:pt x="3810" y="1224"/>
                  </a:lnTo>
                  <a:lnTo>
                    <a:pt x="3810" y="1236"/>
                  </a:lnTo>
                  <a:lnTo>
                    <a:pt x="3816" y="1242"/>
                  </a:lnTo>
                  <a:lnTo>
                    <a:pt x="3816" y="1248"/>
                  </a:lnTo>
                  <a:lnTo>
                    <a:pt x="3828" y="1248"/>
                  </a:lnTo>
                  <a:lnTo>
                    <a:pt x="3834" y="1242"/>
                  </a:lnTo>
                  <a:close/>
                  <a:moveTo>
                    <a:pt x="4206" y="1452"/>
                  </a:moveTo>
                  <a:lnTo>
                    <a:pt x="4170" y="1452"/>
                  </a:lnTo>
                  <a:lnTo>
                    <a:pt x="4206" y="1476"/>
                  </a:lnTo>
                  <a:lnTo>
                    <a:pt x="4218" y="1470"/>
                  </a:lnTo>
                  <a:lnTo>
                    <a:pt x="4218" y="1458"/>
                  </a:lnTo>
                  <a:lnTo>
                    <a:pt x="4212" y="1458"/>
                  </a:lnTo>
                  <a:lnTo>
                    <a:pt x="4206" y="1452"/>
                  </a:lnTo>
                  <a:close/>
                  <a:moveTo>
                    <a:pt x="4170" y="870"/>
                  </a:moveTo>
                  <a:lnTo>
                    <a:pt x="4152" y="870"/>
                  </a:lnTo>
                  <a:lnTo>
                    <a:pt x="4152" y="876"/>
                  </a:lnTo>
                  <a:lnTo>
                    <a:pt x="4158" y="882"/>
                  </a:lnTo>
                  <a:lnTo>
                    <a:pt x="4164" y="882"/>
                  </a:lnTo>
                  <a:lnTo>
                    <a:pt x="4170" y="888"/>
                  </a:lnTo>
                  <a:lnTo>
                    <a:pt x="4182" y="882"/>
                  </a:lnTo>
                  <a:lnTo>
                    <a:pt x="4188" y="882"/>
                  </a:lnTo>
                  <a:lnTo>
                    <a:pt x="4194" y="876"/>
                  </a:lnTo>
                  <a:lnTo>
                    <a:pt x="4188" y="870"/>
                  </a:lnTo>
                  <a:lnTo>
                    <a:pt x="4170" y="870"/>
                  </a:lnTo>
                  <a:close/>
                  <a:moveTo>
                    <a:pt x="4170" y="936"/>
                  </a:moveTo>
                  <a:lnTo>
                    <a:pt x="4236" y="936"/>
                  </a:lnTo>
                  <a:lnTo>
                    <a:pt x="4236" y="918"/>
                  </a:lnTo>
                  <a:lnTo>
                    <a:pt x="4188" y="918"/>
                  </a:lnTo>
                  <a:lnTo>
                    <a:pt x="4170" y="936"/>
                  </a:lnTo>
                  <a:close/>
                  <a:moveTo>
                    <a:pt x="5574" y="36"/>
                  </a:moveTo>
                  <a:lnTo>
                    <a:pt x="5490" y="36"/>
                  </a:lnTo>
                  <a:lnTo>
                    <a:pt x="5496" y="24"/>
                  </a:lnTo>
                  <a:lnTo>
                    <a:pt x="5490" y="24"/>
                  </a:lnTo>
                  <a:lnTo>
                    <a:pt x="5484" y="18"/>
                  </a:lnTo>
                  <a:lnTo>
                    <a:pt x="5448" y="18"/>
                  </a:lnTo>
                  <a:lnTo>
                    <a:pt x="5430" y="12"/>
                  </a:lnTo>
                  <a:lnTo>
                    <a:pt x="5400" y="12"/>
                  </a:lnTo>
                  <a:lnTo>
                    <a:pt x="5364" y="18"/>
                  </a:lnTo>
                  <a:lnTo>
                    <a:pt x="5334" y="30"/>
                  </a:lnTo>
                  <a:lnTo>
                    <a:pt x="5304" y="36"/>
                  </a:lnTo>
                  <a:lnTo>
                    <a:pt x="5292" y="36"/>
                  </a:lnTo>
                  <a:lnTo>
                    <a:pt x="5346" y="12"/>
                  </a:lnTo>
                  <a:lnTo>
                    <a:pt x="5274" y="18"/>
                  </a:lnTo>
                  <a:lnTo>
                    <a:pt x="5268" y="18"/>
                  </a:lnTo>
                  <a:lnTo>
                    <a:pt x="5262" y="12"/>
                  </a:lnTo>
                  <a:lnTo>
                    <a:pt x="5250" y="12"/>
                  </a:lnTo>
                  <a:lnTo>
                    <a:pt x="5226" y="0"/>
                  </a:lnTo>
                  <a:lnTo>
                    <a:pt x="5196" y="0"/>
                  </a:lnTo>
                  <a:lnTo>
                    <a:pt x="5190" y="6"/>
                  </a:lnTo>
                  <a:lnTo>
                    <a:pt x="5184" y="18"/>
                  </a:lnTo>
                  <a:lnTo>
                    <a:pt x="5178" y="18"/>
                  </a:lnTo>
                  <a:lnTo>
                    <a:pt x="5172" y="12"/>
                  </a:lnTo>
                  <a:lnTo>
                    <a:pt x="5160" y="6"/>
                  </a:lnTo>
                  <a:lnTo>
                    <a:pt x="5148" y="6"/>
                  </a:lnTo>
                  <a:lnTo>
                    <a:pt x="5136" y="0"/>
                  </a:lnTo>
                  <a:lnTo>
                    <a:pt x="5124" y="0"/>
                  </a:lnTo>
                  <a:lnTo>
                    <a:pt x="5112" y="6"/>
                  </a:lnTo>
                  <a:lnTo>
                    <a:pt x="5106" y="12"/>
                  </a:lnTo>
                  <a:lnTo>
                    <a:pt x="5094" y="18"/>
                  </a:lnTo>
                  <a:lnTo>
                    <a:pt x="5088" y="24"/>
                  </a:lnTo>
                  <a:lnTo>
                    <a:pt x="5046" y="12"/>
                  </a:lnTo>
                  <a:lnTo>
                    <a:pt x="4938" y="6"/>
                  </a:lnTo>
                  <a:lnTo>
                    <a:pt x="4968" y="36"/>
                  </a:lnTo>
                  <a:lnTo>
                    <a:pt x="4902" y="12"/>
                  </a:lnTo>
                  <a:lnTo>
                    <a:pt x="4842" y="24"/>
                  </a:lnTo>
                  <a:lnTo>
                    <a:pt x="4830" y="24"/>
                  </a:lnTo>
                  <a:lnTo>
                    <a:pt x="4812" y="18"/>
                  </a:lnTo>
                  <a:lnTo>
                    <a:pt x="4746" y="18"/>
                  </a:lnTo>
                  <a:lnTo>
                    <a:pt x="4710" y="24"/>
                  </a:lnTo>
                  <a:lnTo>
                    <a:pt x="4686" y="36"/>
                  </a:lnTo>
                  <a:lnTo>
                    <a:pt x="4674" y="36"/>
                  </a:lnTo>
                  <a:lnTo>
                    <a:pt x="4764" y="60"/>
                  </a:lnTo>
                  <a:lnTo>
                    <a:pt x="4674" y="48"/>
                  </a:lnTo>
                  <a:lnTo>
                    <a:pt x="4662" y="48"/>
                  </a:lnTo>
                  <a:lnTo>
                    <a:pt x="4590" y="36"/>
                  </a:lnTo>
                  <a:lnTo>
                    <a:pt x="4542" y="36"/>
                  </a:lnTo>
                  <a:lnTo>
                    <a:pt x="4530" y="48"/>
                  </a:lnTo>
                  <a:lnTo>
                    <a:pt x="4530" y="60"/>
                  </a:lnTo>
                  <a:lnTo>
                    <a:pt x="4512" y="60"/>
                  </a:lnTo>
                  <a:lnTo>
                    <a:pt x="4482" y="54"/>
                  </a:lnTo>
                  <a:lnTo>
                    <a:pt x="4392" y="54"/>
                  </a:lnTo>
                  <a:lnTo>
                    <a:pt x="4350" y="60"/>
                  </a:lnTo>
                  <a:lnTo>
                    <a:pt x="4302" y="66"/>
                  </a:lnTo>
                  <a:lnTo>
                    <a:pt x="4260" y="66"/>
                  </a:lnTo>
                  <a:lnTo>
                    <a:pt x="4242" y="72"/>
                  </a:lnTo>
                  <a:lnTo>
                    <a:pt x="4260" y="72"/>
                  </a:lnTo>
                  <a:lnTo>
                    <a:pt x="4266" y="78"/>
                  </a:lnTo>
                  <a:lnTo>
                    <a:pt x="4278" y="78"/>
                  </a:lnTo>
                  <a:lnTo>
                    <a:pt x="4362" y="84"/>
                  </a:lnTo>
                  <a:lnTo>
                    <a:pt x="4278" y="96"/>
                  </a:lnTo>
                  <a:lnTo>
                    <a:pt x="4284" y="96"/>
                  </a:lnTo>
                  <a:lnTo>
                    <a:pt x="4290" y="102"/>
                  </a:lnTo>
                  <a:lnTo>
                    <a:pt x="4314" y="114"/>
                  </a:lnTo>
                  <a:lnTo>
                    <a:pt x="4338" y="114"/>
                  </a:lnTo>
                  <a:lnTo>
                    <a:pt x="4356" y="108"/>
                  </a:lnTo>
                  <a:lnTo>
                    <a:pt x="4392" y="108"/>
                  </a:lnTo>
                  <a:lnTo>
                    <a:pt x="4398" y="102"/>
                  </a:lnTo>
                  <a:lnTo>
                    <a:pt x="4410" y="102"/>
                  </a:lnTo>
                  <a:lnTo>
                    <a:pt x="4416" y="96"/>
                  </a:lnTo>
                  <a:lnTo>
                    <a:pt x="4440" y="96"/>
                  </a:lnTo>
                  <a:lnTo>
                    <a:pt x="4458" y="90"/>
                  </a:lnTo>
                  <a:lnTo>
                    <a:pt x="4500" y="90"/>
                  </a:lnTo>
                  <a:lnTo>
                    <a:pt x="4518" y="96"/>
                  </a:lnTo>
                  <a:lnTo>
                    <a:pt x="4536" y="96"/>
                  </a:lnTo>
                  <a:lnTo>
                    <a:pt x="4548" y="102"/>
                  </a:lnTo>
                  <a:lnTo>
                    <a:pt x="4560" y="102"/>
                  </a:lnTo>
                  <a:lnTo>
                    <a:pt x="4494" y="102"/>
                  </a:lnTo>
                  <a:lnTo>
                    <a:pt x="4482" y="108"/>
                  </a:lnTo>
                  <a:lnTo>
                    <a:pt x="4458" y="108"/>
                  </a:lnTo>
                  <a:lnTo>
                    <a:pt x="4446" y="114"/>
                  </a:lnTo>
                  <a:lnTo>
                    <a:pt x="4434" y="114"/>
                  </a:lnTo>
                  <a:lnTo>
                    <a:pt x="4422" y="120"/>
                  </a:lnTo>
                  <a:lnTo>
                    <a:pt x="4410" y="120"/>
                  </a:lnTo>
                  <a:lnTo>
                    <a:pt x="4404" y="126"/>
                  </a:lnTo>
                  <a:lnTo>
                    <a:pt x="4398" y="126"/>
                  </a:lnTo>
                  <a:lnTo>
                    <a:pt x="4434" y="126"/>
                  </a:lnTo>
                  <a:lnTo>
                    <a:pt x="4452" y="132"/>
                  </a:lnTo>
                  <a:lnTo>
                    <a:pt x="4488" y="132"/>
                  </a:lnTo>
                  <a:lnTo>
                    <a:pt x="4500" y="126"/>
                  </a:lnTo>
                  <a:lnTo>
                    <a:pt x="4506" y="126"/>
                  </a:lnTo>
                  <a:lnTo>
                    <a:pt x="4512" y="120"/>
                  </a:lnTo>
                  <a:lnTo>
                    <a:pt x="4638" y="120"/>
                  </a:lnTo>
                  <a:lnTo>
                    <a:pt x="4656" y="114"/>
                  </a:lnTo>
                  <a:lnTo>
                    <a:pt x="4680" y="114"/>
                  </a:lnTo>
                  <a:lnTo>
                    <a:pt x="4698" y="108"/>
                  </a:lnTo>
                  <a:lnTo>
                    <a:pt x="4710" y="108"/>
                  </a:lnTo>
                  <a:lnTo>
                    <a:pt x="4722" y="96"/>
                  </a:lnTo>
                  <a:lnTo>
                    <a:pt x="4734" y="96"/>
                  </a:lnTo>
                  <a:lnTo>
                    <a:pt x="4752" y="90"/>
                  </a:lnTo>
                  <a:lnTo>
                    <a:pt x="4770" y="90"/>
                  </a:lnTo>
                  <a:lnTo>
                    <a:pt x="4782" y="84"/>
                  </a:lnTo>
                  <a:lnTo>
                    <a:pt x="4830" y="84"/>
                  </a:lnTo>
                  <a:lnTo>
                    <a:pt x="4746" y="114"/>
                  </a:lnTo>
                  <a:lnTo>
                    <a:pt x="4782" y="114"/>
                  </a:lnTo>
                  <a:lnTo>
                    <a:pt x="4734" y="126"/>
                  </a:lnTo>
                  <a:lnTo>
                    <a:pt x="4716" y="126"/>
                  </a:lnTo>
                  <a:lnTo>
                    <a:pt x="4674" y="132"/>
                  </a:lnTo>
                  <a:lnTo>
                    <a:pt x="4620" y="132"/>
                  </a:lnTo>
                  <a:lnTo>
                    <a:pt x="4566" y="138"/>
                  </a:lnTo>
                  <a:lnTo>
                    <a:pt x="4536" y="138"/>
                  </a:lnTo>
                  <a:lnTo>
                    <a:pt x="4524" y="150"/>
                  </a:lnTo>
                  <a:lnTo>
                    <a:pt x="4524" y="156"/>
                  </a:lnTo>
                  <a:lnTo>
                    <a:pt x="4602" y="174"/>
                  </a:lnTo>
                  <a:lnTo>
                    <a:pt x="4596" y="174"/>
                  </a:lnTo>
                  <a:lnTo>
                    <a:pt x="4590" y="180"/>
                  </a:lnTo>
                  <a:lnTo>
                    <a:pt x="4578" y="180"/>
                  </a:lnTo>
                  <a:lnTo>
                    <a:pt x="4566" y="186"/>
                  </a:lnTo>
                  <a:lnTo>
                    <a:pt x="4542" y="186"/>
                  </a:lnTo>
                  <a:lnTo>
                    <a:pt x="4518" y="174"/>
                  </a:lnTo>
                  <a:lnTo>
                    <a:pt x="4500" y="162"/>
                  </a:lnTo>
                  <a:lnTo>
                    <a:pt x="4476" y="150"/>
                  </a:lnTo>
                  <a:lnTo>
                    <a:pt x="4470" y="144"/>
                  </a:lnTo>
                  <a:lnTo>
                    <a:pt x="4356" y="144"/>
                  </a:lnTo>
                  <a:lnTo>
                    <a:pt x="4350" y="150"/>
                  </a:lnTo>
                  <a:lnTo>
                    <a:pt x="4344" y="162"/>
                  </a:lnTo>
                  <a:lnTo>
                    <a:pt x="4338" y="168"/>
                  </a:lnTo>
                  <a:lnTo>
                    <a:pt x="4368" y="186"/>
                  </a:lnTo>
                  <a:lnTo>
                    <a:pt x="4386" y="204"/>
                  </a:lnTo>
                  <a:lnTo>
                    <a:pt x="4410" y="216"/>
                  </a:lnTo>
                  <a:lnTo>
                    <a:pt x="4458" y="216"/>
                  </a:lnTo>
                  <a:lnTo>
                    <a:pt x="4476" y="210"/>
                  </a:lnTo>
                  <a:lnTo>
                    <a:pt x="4488" y="210"/>
                  </a:lnTo>
                  <a:lnTo>
                    <a:pt x="4476" y="216"/>
                  </a:lnTo>
                  <a:lnTo>
                    <a:pt x="4470" y="228"/>
                  </a:lnTo>
                  <a:lnTo>
                    <a:pt x="4398" y="228"/>
                  </a:lnTo>
                  <a:lnTo>
                    <a:pt x="4380" y="222"/>
                  </a:lnTo>
                  <a:lnTo>
                    <a:pt x="4350" y="222"/>
                  </a:lnTo>
                  <a:lnTo>
                    <a:pt x="4314" y="228"/>
                  </a:lnTo>
                  <a:lnTo>
                    <a:pt x="4272" y="234"/>
                  </a:lnTo>
                  <a:lnTo>
                    <a:pt x="4230" y="234"/>
                  </a:lnTo>
                  <a:lnTo>
                    <a:pt x="4218" y="240"/>
                  </a:lnTo>
                  <a:lnTo>
                    <a:pt x="4200" y="246"/>
                  </a:lnTo>
                  <a:lnTo>
                    <a:pt x="4188" y="258"/>
                  </a:lnTo>
                  <a:lnTo>
                    <a:pt x="4176" y="264"/>
                  </a:lnTo>
                  <a:lnTo>
                    <a:pt x="4170" y="270"/>
                  </a:lnTo>
                  <a:lnTo>
                    <a:pt x="4164" y="270"/>
                  </a:lnTo>
                  <a:lnTo>
                    <a:pt x="4236" y="258"/>
                  </a:lnTo>
                  <a:lnTo>
                    <a:pt x="4236" y="276"/>
                  </a:lnTo>
                  <a:lnTo>
                    <a:pt x="4296" y="258"/>
                  </a:lnTo>
                  <a:lnTo>
                    <a:pt x="4224" y="288"/>
                  </a:lnTo>
                  <a:lnTo>
                    <a:pt x="4230" y="288"/>
                  </a:lnTo>
                  <a:lnTo>
                    <a:pt x="4236" y="294"/>
                  </a:lnTo>
                  <a:lnTo>
                    <a:pt x="4248" y="300"/>
                  </a:lnTo>
                  <a:lnTo>
                    <a:pt x="4278" y="300"/>
                  </a:lnTo>
                  <a:lnTo>
                    <a:pt x="4314" y="288"/>
                  </a:lnTo>
                  <a:lnTo>
                    <a:pt x="4326" y="288"/>
                  </a:lnTo>
                  <a:lnTo>
                    <a:pt x="4344" y="282"/>
                  </a:lnTo>
                  <a:lnTo>
                    <a:pt x="4350" y="276"/>
                  </a:lnTo>
                  <a:lnTo>
                    <a:pt x="4356" y="276"/>
                  </a:lnTo>
                  <a:lnTo>
                    <a:pt x="4254" y="312"/>
                  </a:lnTo>
                  <a:lnTo>
                    <a:pt x="4188" y="312"/>
                  </a:lnTo>
                  <a:lnTo>
                    <a:pt x="4176" y="288"/>
                  </a:lnTo>
                  <a:lnTo>
                    <a:pt x="4164" y="288"/>
                  </a:lnTo>
                  <a:lnTo>
                    <a:pt x="4146" y="282"/>
                  </a:lnTo>
                  <a:lnTo>
                    <a:pt x="4110" y="282"/>
                  </a:lnTo>
                  <a:lnTo>
                    <a:pt x="4104" y="288"/>
                  </a:lnTo>
                  <a:lnTo>
                    <a:pt x="4104" y="300"/>
                  </a:lnTo>
                  <a:lnTo>
                    <a:pt x="4110" y="312"/>
                  </a:lnTo>
                  <a:lnTo>
                    <a:pt x="4110" y="318"/>
                  </a:lnTo>
                  <a:lnTo>
                    <a:pt x="4116" y="324"/>
                  </a:lnTo>
                  <a:lnTo>
                    <a:pt x="4092" y="324"/>
                  </a:lnTo>
                  <a:lnTo>
                    <a:pt x="4074" y="330"/>
                  </a:lnTo>
                  <a:lnTo>
                    <a:pt x="4032" y="330"/>
                  </a:lnTo>
                  <a:lnTo>
                    <a:pt x="4020" y="336"/>
                  </a:lnTo>
                  <a:lnTo>
                    <a:pt x="4002" y="342"/>
                  </a:lnTo>
                  <a:lnTo>
                    <a:pt x="3990" y="348"/>
                  </a:lnTo>
                  <a:lnTo>
                    <a:pt x="3972" y="354"/>
                  </a:lnTo>
                  <a:lnTo>
                    <a:pt x="3936" y="354"/>
                  </a:lnTo>
                  <a:lnTo>
                    <a:pt x="3924" y="360"/>
                  </a:lnTo>
                  <a:lnTo>
                    <a:pt x="3918" y="360"/>
                  </a:lnTo>
                  <a:lnTo>
                    <a:pt x="3924" y="360"/>
                  </a:lnTo>
                  <a:lnTo>
                    <a:pt x="3936" y="366"/>
                  </a:lnTo>
                  <a:lnTo>
                    <a:pt x="3978" y="366"/>
                  </a:lnTo>
                  <a:lnTo>
                    <a:pt x="3990" y="360"/>
                  </a:lnTo>
                  <a:lnTo>
                    <a:pt x="3996" y="354"/>
                  </a:lnTo>
                  <a:lnTo>
                    <a:pt x="3984" y="372"/>
                  </a:lnTo>
                  <a:lnTo>
                    <a:pt x="4020" y="366"/>
                  </a:lnTo>
                  <a:lnTo>
                    <a:pt x="4044" y="354"/>
                  </a:lnTo>
                  <a:lnTo>
                    <a:pt x="4044" y="372"/>
                  </a:lnTo>
                  <a:lnTo>
                    <a:pt x="4074" y="366"/>
                  </a:lnTo>
                  <a:lnTo>
                    <a:pt x="4098" y="366"/>
                  </a:lnTo>
                  <a:lnTo>
                    <a:pt x="4098" y="372"/>
                  </a:lnTo>
                  <a:lnTo>
                    <a:pt x="4104" y="378"/>
                  </a:lnTo>
                  <a:lnTo>
                    <a:pt x="4122" y="378"/>
                  </a:lnTo>
                  <a:lnTo>
                    <a:pt x="4146" y="366"/>
                  </a:lnTo>
                  <a:lnTo>
                    <a:pt x="4152" y="366"/>
                  </a:lnTo>
                  <a:lnTo>
                    <a:pt x="4164" y="360"/>
                  </a:lnTo>
                  <a:lnTo>
                    <a:pt x="4170" y="372"/>
                  </a:lnTo>
                  <a:lnTo>
                    <a:pt x="4200" y="354"/>
                  </a:lnTo>
                  <a:lnTo>
                    <a:pt x="4206" y="360"/>
                  </a:lnTo>
                  <a:lnTo>
                    <a:pt x="4212" y="372"/>
                  </a:lnTo>
                  <a:lnTo>
                    <a:pt x="4224" y="372"/>
                  </a:lnTo>
                  <a:lnTo>
                    <a:pt x="4236" y="366"/>
                  </a:lnTo>
                  <a:lnTo>
                    <a:pt x="4242" y="360"/>
                  </a:lnTo>
                  <a:lnTo>
                    <a:pt x="4248" y="360"/>
                  </a:lnTo>
                  <a:lnTo>
                    <a:pt x="4254" y="366"/>
                  </a:lnTo>
                  <a:lnTo>
                    <a:pt x="4266" y="372"/>
                  </a:lnTo>
                  <a:lnTo>
                    <a:pt x="4284" y="372"/>
                  </a:lnTo>
                  <a:lnTo>
                    <a:pt x="4290" y="366"/>
                  </a:lnTo>
                  <a:lnTo>
                    <a:pt x="4290" y="360"/>
                  </a:lnTo>
                  <a:lnTo>
                    <a:pt x="4284" y="354"/>
                  </a:lnTo>
                  <a:lnTo>
                    <a:pt x="4338" y="372"/>
                  </a:lnTo>
                  <a:lnTo>
                    <a:pt x="4344" y="378"/>
                  </a:lnTo>
                  <a:lnTo>
                    <a:pt x="4350" y="390"/>
                  </a:lnTo>
                  <a:lnTo>
                    <a:pt x="4374" y="390"/>
                  </a:lnTo>
                  <a:lnTo>
                    <a:pt x="4410" y="378"/>
                  </a:lnTo>
                  <a:lnTo>
                    <a:pt x="4440" y="372"/>
                  </a:lnTo>
                  <a:lnTo>
                    <a:pt x="4476" y="372"/>
                  </a:lnTo>
                  <a:lnTo>
                    <a:pt x="4494" y="366"/>
                  </a:lnTo>
                  <a:lnTo>
                    <a:pt x="4506" y="360"/>
                  </a:lnTo>
                  <a:lnTo>
                    <a:pt x="4524" y="342"/>
                  </a:lnTo>
                  <a:lnTo>
                    <a:pt x="4464" y="342"/>
                  </a:lnTo>
                  <a:lnTo>
                    <a:pt x="4470" y="336"/>
                  </a:lnTo>
                  <a:lnTo>
                    <a:pt x="4470" y="330"/>
                  </a:lnTo>
                  <a:lnTo>
                    <a:pt x="4416" y="330"/>
                  </a:lnTo>
                  <a:lnTo>
                    <a:pt x="4362" y="318"/>
                  </a:lnTo>
                  <a:lnTo>
                    <a:pt x="4380" y="300"/>
                  </a:lnTo>
                  <a:lnTo>
                    <a:pt x="4440" y="318"/>
                  </a:lnTo>
                  <a:lnTo>
                    <a:pt x="4452" y="318"/>
                  </a:lnTo>
                  <a:lnTo>
                    <a:pt x="4488" y="312"/>
                  </a:lnTo>
                  <a:lnTo>
                    <a:pt x="4566" y="312"/>
                  </a:lnTo>
                  <a:lnTo>
                    <a:pt x="4578" y="300"/>
                  </a:lnTo>
                  <a:lnTo>
                    <a:pt x="4578" y="288"/>
                  </a:lnTo>
                  <a:lnTo>
                    <a:pt x="4584" y="288"/>
                  </a:lnTo>
                  <a:lnTo>
                    <a:pt x="4590" y="282"/>
                  </a:lnTo>
                  <a:lnTo>
                    <a:pt x="4608" y="282"/>
                  </a:lnTo>
                  <a:lnTo>
                    <a:pt x="4626" y="276"/>
                  </a:lnTo>
                  <a:lnTo>
                    <a:pt x="4662" y="276"/>
                  </a:lnTo>
                  <a:lnTo>
                    <a:pt x="4680" y="270"/>
                  </a:lnTo>
                  <a:lnTo>
                    <a:pt x="4710" y="270"/>
                  </a:lnTo>
                  <a:lnTo>
                    <a:pt x="4722" y="264"/>
                  </a:lnTo>
                  <a:lnTo>
                    <a:pt x="4728" y="264"/>
                  </a:lnTo>
                  <a:lnTo>
                    <a:pt x="4704" y="246"/>
                  </a:lnTo>
                  <a:lnTo>
                    <a:pt x="4746" y="246"/>
                  </a:lnTo>
                  <a:lnTo>
                    <a:pt x="4770" y="240"/>
                  </a:lnTo>
                  <a:lnTo>
                    <a:pt x="4782" y="234"/>
                  </a:lnTo>
                  <a:lnTo>
                    <a:pt x="4776" y="228"/>
                  </a:lnTo>
                  <a:lnTo>
                    <a:pt x="4770" y="228"/>
                  </a:lnTo>
                  <a:lnTo>
                    <a:pt x="4758" y="222"/>
                  </a:lnTo>
                  <a:lnTo>
                    <a:pt x="4746" y="222"/>
                  </a:lnTo>
                  <a:lnTo>
                    <a:pt x="4734" y="216"/>
                  </a:lnTo>
                  <a:lnTo>
                    <a:pt x="4686" y="216"/>
                  </a:lnTo>
                  <a:lnTo>
                    <a:pt x="4674" y="210"/>
                  </a:lnTo>
                  <a:lnTo>
                    <a:pt x="4662" y="210"/>
                  </a:lnTo>
                  <a:lnTo>
                    <a:pt x="4662" y="204"/>
                  </a:lnTo>
                  <a:lnTo>
                    <a:pt x="4674" y="198"/>
                  </a:lnTo>
                  <a:lnTo>
                    <a:pt x="4686" y="198"/>
                  </a:lnTo>
                  <a:lnTo>
                    <a:pt x="4704" y="192"/>
                  </a:lnTo>
                  <a:lnTo>
                    <a:pt x="4716" y="186"/>
                  </a:lnTo>
                  <a:lnTo>
                    <a:pt x="4764" y="186"/>
                  </a:lnTo>
                  <a:lnTo>
                    <a:pt x="4782" y="192"/>
                  </a:lnTo>
                  <a:lnTo>
                    <a:pt x="4860" y="192"/>
                  </a:lnTo>
                  <a:lnTo>
                    <a:pt x="4878" y="186"/>
                  </a:lnTo>
                  <a:lnTo>
                    <a:pt x="4902" y="186"/>
                  </a:lnTo>
                  <a:lnTo>
                    <a:pt x="4896" y="180"/>
                  </a:lnTo>
                  <a:lnTo>
                    <a:pt x="4878" y="180"/>
                  </a:lnTo>
                  <a:lnTo>
                    <a:pt x="4866" y="174"/>
                  </a:lnTo>
                  <a:lnTo>
                    <a:pt x="4872" y="168"/>
                  </a:lnTo>
                  <a:lnTo>
                    <a:pt x="4902" y="162"/>
                  </a:lnTo>
                  <a:lnTo>
                    <a:pt x="4944" y="168"/>
                  </a:lnTo>
                  <a:lnTo>
                    <a:pt x="4974" y="174"/>
                  </a:lnTo>
                  <a:lnTo>
                    <a:pt x="4986" y="174"/>
                  </a:lnTo>
                  <a:lnTo>
                    <a:pt x="4992" y="168"/>
                  </a:lnTo>
                  <a:lnTo>
                    <a:pt x="4992" y="150"/>
                  </a:lnTo>
                  <a:lnTo>
                    <a:pt x="5070" y="156"/>
                  </a:lnTo>
                  <a:lnTo>
                    <a:pt x="5070" y="132"/>
                  </a:lnTo>
                  <a:lnTo>
                    <a:pt x="5082" y="132"/>
                  </a:lnTo>
                  <a:lnTo>
                    <a:pt x="5094" y="138"/>
                  </a:lnTo>
                  <a:lnTo>
                    <a:pt x="5112" y="138"/>
                  </a:lnTo>
                  <a:lnTo>
                    <a:pt x="5136" y="126"/>
                  </a:lnTo>
                  <a:lnTo>
                    <a:pt x="5148" y="126"/>
                  </a:lnTo>
                  <a:lnTo>
                    <a:pt x="5154" y="120"/>
                  </a:lnTo>
                  <a:lnTo>
                    <a:pt x="5172" y="120"/>
                  </a:lnTo>
                  <a:lnTo>
                    <a:pt x="5208" y="114"/>
                  </a:lnTo>
                  <a:lnTo>
                    <a:pt x="5256" y="102"/>
                  </a:lnTo>
                  <a:lnTo>
                    <a:pt x="5298" y="96"/>
                  </a:lnTo>
                  <a:lnTo>
                    <a:pt x="5322" y="90"/>
                  </a:lnTo>
                  <a:lnTo>
                    <a:pt x="5340" y="90"/>
                  </a:lnTo>
                  <a:lnTo>
                    <a:pt x="5346" y="84"/>
                  </a:lnTo>
                  <a:lnTo>
                    <a:pt x="5238" y="84"/>
                  </a:lnTo>
                  <a:lnTo>
                    <a:pt x="5214" y="96"/>
                  </a:lnTo>
                  <a:lnTo>
                    <a:pt x="5142" y="96"/>
                  </a:lnTo>
                  <a:lnTo>
                    <a:pt x="5226" y="90"/>
                  </a:lnTo>
                  <a:lnTo>
                    <a:pt x="5220" y="78"/>
                  </a:lnTo>
                  <a:lnTo>
                    <a:pt x="5268" y="84"/>
                  </a:lnTo>
                  <a:lnTo>
                    <a:pt x="5274" y="78"/>
                  </a:lnTo>
                  <a:lnTo>
                    <a:pt x="5286" y="72"/>
                  </a:lnTo>
                  <a:lnTo>
                    <a:pt x="5358" y="72"/>
                  </a:lnTo>
                  <a:lnTo>
                    <a:pt x="5406" y="66"/>
                  </a:lnTo>
                  <a:lnTo>
                    <a:pt x="5454" y="66"/>
                  </a:lnTo>
                  <a:lnTo>
                    <a:pt x="5484" y="60"/>
                  </a:lnTo>
                  <a:lnTo>
                    <a:pt x="5496" y="60"/>
                  </a:lnTo>
                  <a:lnTo>
                    <a:pt x="5514" y="54"/>
                  </a:lnTo>
                  <a:lnTo>
                    <a:pt x="5532" y="54"/>
                  </a:lnTo>
                  <a:lnTo>
                    <a:pt x="5550" y="48"/>
                  </a:lnTo>
                  <a:lnTo>
                    <a:pt x="5562" y="42"/>
                  </a:lnTo>
                  <a:lnTo>
                    <a:pt x="5574" y="42"/>
                  </a:lnTo>
                  <a:lnTo>
                    <a:pt x="5574" y="36"/>
                  </a:lnTo>
                  <a:close/>
                  <a:moveTo>
                    <a:pt x="4032" y="966"/>
                  </a:moveTo>
                  <a:lnTo>
                    <a:pt x="4086" y="966"/>
                  </a:lnTo>
                  <a:lnTo>
                    <a:pt x="4134" y="942"/>
                  </a:lnTo>
                  <a:lnTo>
                    <a:pt x="4140" y="930"/>
                  </a:lnTo>
                  <a:lnTo>
                    <a:pt x="4134" y="918"/>
                  </a:lnTo>
                  <a:lnTo>
                    <a:pt x="4134" y="912"/>
                  </a:lnTo>
                  <a:lnTo>
                    <a:pt x="4122" y="906"/>
                  </a:lnTo>
                  <a:lnTo>
                    <a:pt x="4074" y="906"/>
                  </a:lnTo>
                  <a:lnTo>
                    <a:pt x="4062" y="912"/>
                  </a:lnTo>
                  <a:lnTo>
                    <a:pt x="4050" y="912"/>
                  </a:lnTo>
                  <a:lnTo>
                    <a:pt x="4026" y="924"/>
                  </a:lnTo>
                  <a:lnTo>
                    <a:pt x="4014" y="936"/>
                  </a:lnTo>
                  <a:lnTo>
                    <a:pt x="4002" y="942"/>
                  </a:lnTo>
                  <a:lnTo>
                    <a:pt x="4002" y="954"/>
                  </a:lnTo>
                  <a:lnTo>
                    <a:pt x="4014" y="960"/>
                  </a:lnTo>
                  <a:lnTo>
                    <a:pt x="4032" y="966"/>
                  </a:lnTo>
                  <a:close/>
                  <a:moveTo>
                    <a:pt x="4014" y="840"/>
                  </a:moveTo>
                  <a:lnTo>
                    <a:pt x="4002" y="840"/>
                  </a:lnTo>
                  <a:lnTo>
                    <a:pt x="3990" y="846"/>
                  </a:lnTo>
                  <a:lnTo>
                    <a:pt x="3984" y="852"/>
                  </a:lnTo>
                  <a:lnTo>
                    <a:pt x="3972" y="852"/>
                  </a:lnTo>
                  <a:lnTo>
                    <a:pt x="3990" y="852"/>
                  </a:lnTo>
                  <a:lnTo>
                    <a:pt x="4008" y="846"/>
                  </a:lnTo>
                  <a:lnTo>
                    <a:pt x="4026" y="846"/>
                  </a:lnTo>
                  <a:lnTo>
                    <a:pt x="4044" y="840"/>
                  </a:lnTo>
                  <a:lnTo>
                    <a:pt x="4050" y="834"/>
                  </a:lnTo>
                  <a:lnTo>
                    <a:pt x="4056" y="834"/>
                  </a:lnTo>
                  <a:lnTo>
                    <a:pt x="4068" y="822"/>
                  </a:lnTo>
                  <a:lnTo>
                    <a:pt x="4050" y="822"/>
                  </a:lnTo>
                  <a:lnTo>
                    <a:pt x="4044" y="828"/>
                  </a:lnTo>
                  <a:lnTo>
                    <a:pt x="4032" y="828"/>
                  </a:lnTo>
                  <a:lnTo>
                    <a:pt x="4020" y="834"/>
                  </a:lnTo>
                  <a:lnTo>
                    <a:pt x="4014" y="840"/>
                  </a:lnTo>
                  <a:close/>
                  <a:moveTo>
                    <a:pt x="4122" y="822"/>
                  </a:moveTo>
                  <a:lnTo>
                    <a:pt x="4104" y="822"/>
                  </a:lnTo>
                  <a:lnTo>
                    <a:pt x="4098" y="828"/>
                  </a:lnTo>
                  <a:lnTo>
                    <a:pt x="4098" y="840"/>
                  </a:lnTo>
                  <a:lnTo>
                    <a:pt x="4104" y="846"/>
                  </a:lnTo>
                  <a:lnTo>
                    <a:pt x="4110" y="840"/>
                  </a:lnTo>
                  <a:lnTo>
                    <a:pt x="4116" y="840"/>
                  </a:lnTo>
                  <a:lnTo>
                    <a:pt x="4128" y="828"/>
                  </a:lnTo>
                  <a:lnTo>
                    <a:pt x="4122" y="822"/>
                  </a:lnTo>
                  <a:close/>
                  <a:moveTo>
                    <a:pt x="3528" y="1062"/>
                  </a:moveTo>
                  <a:lnTo>
                    <a:pt x="3522" y="1062"/>
                  </a:lnTo>
                  <a:lnTo>
                    <a:pt x="3504" y="1080"/>
                  </a:lnTo>
                  <a:lnTo>
                    <a:pt x="3504" y="1086"/>
                  </a:lnTo>
                  <a:lnTo>
                    <a:pt x="3510" y="1092"/>
                  </a:lnTo>
                  <a:lnTo>
                    <a:pt x="3528" y="1092"/>
                  </a:lnTo>
                  <a:lnTo>
                    <a:pt x="3534" y="1086"/>
                  </a:lnTo>
                  <a:lnTo>
                    <a:pt x="3540" y="1074"/>
                  </a:lnTo>
                  <a:lnTo>
                    <a:pt x="3540" y="1068"/>
                  </a:lnTo>
                  <a:lnTo>
                    <a:pt x="3534" y="1062"/>
                  </a:lnTo>
                  <a:lnTo>
                    <a:pt x="3528" y="1062"/>
                  </a:lnTo>
                  <a:close/>
                  <a:moveTo>
                    <a:pt x="3588" y="1062"/>
                  </a:moveTo>
                  <a:lnTo>
                    <a:pt x="3582" y="1062"/>
                  </a:lnTo>
                  <a:lnTo>
                    <a:pt x="3576" y="1068"/>
                  </a:lnTo>
                  <a:lnTo>
                    <a:pt x="3576" y="1080"/>
                  </a:lnTo>
                  <a:lnTo>
                    <a:pt x="3582" y="1086"/>
                  </a:lnTo>
                  <a:lnTo>
                    <a:pt x="3594" y="1086"/>
                  </a:lnTo>
                  <a:lnTo>
                    <a:pt x="3600" y="1080"/>
                  </a:lnTo>
                  <a:lnTo>
                    <a:pt x="3600" y="1068"/>
                  </a:lnTo>
                  <a:lnTo>
                    <a:pt x="3588" y="1062"/>
                  </a:lnTo>
                  <a:close/>
                  <a:moveTo>
                    <a:pt x="3756" y="1242"/>
                  </a:moveTo>
                  <a:lnTo>
                    <a:pt x="3744" y="1248"/>
                  </a:lnTo>
                  <a:lnTo>
                    <a:pt x="3744" y="1260"/>
                  </a:lnTo>
                  <a:lnTo>
                    <a:pt x="3750" y="1266"/>
                  </a:lnTo>
                  <a:lnTo>
                    <a:pt x="3762" y="1272"/>
                  </a:lnTo>
                  <a:lnTo>
                    <a:pt x="3768" y="1272"/>
                  </a:lnTo>
                  <a:lnTo>
                    <a:pt x="3786" y="1254"/>
                  </a:lnTo>
                  <a:lnTo>
                    <a:pt x="3786" y="1242"/>
                  </a:lnTo>
                  <a:lnTo>
                    <a:pt x="3780" y="1236"/>
                  </a:lnTo>
                  <a:lnTo>
                    <a:pt x="3768" y="1236"/>
                  </a:lnTo>
                  <a:lnTo>
                    <a:pt x="3756" y="1242"/>
                  </a:lnTo>
                  <a:close/>
                  <a:moveTo>
                    <a:pt x="3984" y="2532"/>
                  </a:moveTo>
                  <a:lnTo>
                    <a:pt x="3948" y="2520"/>
                  </a:lnTo>
                  <a:lnTo>
                    <a:pt x="3942" y="2514"/>
                  </a:lnTo>
                  <a:lnTo>
                    <a:pt x="3936" y="2514"/>
                  </a:lnTo>
                  <a:lnTo>
                    <a:pt x="3924" y="2526"/>
                  </a:lnTo>
                  <a:lnTo>
                    <a:pt x="3930" y="2532"/>
                  </a:lnTo>
                  <a:lnTo>
                    <a:pt x="3942" y="2538"/>
                  </a:lnTo>
                  <a:lnTo>
                    <a:pt x="3948" y="2544"/>
                  </a:lnTo>
                  <a:lnTo>
                    <a:pt x="3954" y="2544"/>
                  </a:lnTo>
                  <a:lnTo>
                    <a:pt x="3960" y="2550"/>
                  </a:lnTo>
                  <a:lnTo>
                    <a:pt x="3996" y="2550"/>
                  </a:lnTo>
                  <a:lnTo>
                    <a:pt x="4008" y="2556"/>
                  </a:lnTo>
                  <a:lnTo>
                    <a:pt x="4020" y="2556"/>
                  </a:lnTo>
                  <a:lnTo>
                    <a:pt x="4038" y="2538"/>
                  </a:lnTo>
                  <a:lnTo>
                    <a:pt x="4008" y="2538"/>
                  </a:lnTo>
                  <a:lnTo>
                    <a:pt x="3984" y="2532"/>
                  </a:lnTo>
                  <a:close/>
                  <a:moveTo>
                    <a:pt x="4098" y="2280"/>
                  </a:moveTo>
                  <a:lnTo>
                    <a:pt x="4092" y="2280"/>
                  </a:lnTo>
                  <a:lnTo>
                    <a:pt x="4086" y="2274"/>
                  </a:lnTo>
                  <a:lnTo>
                    <a:pt x="4050" y="2274"/>
                  </a:lnTo>
                  <a:lnTo>
                    <a:pt x="4032" y="2268"/>
                  </a:lnTo>
                  <a:lnTo>
                    <a:pt x="3996" y="2268"/>
                  </a:lnTo>
                  <a:lnTo>
                    <a:pt x="4002" y="2274"/>
                  </a:lnTo>
                  <a:lnTo>
                    <a:pt x="4008" y="2274"/>
                  </a:lnTo>
                  <a:lnTo>
                    <a:pt x="4014" y="2280"/>
                  </a:lnTo>
                  <a:lnTo>
                    <a:pt x="4026" y="2286"/>
                  </a:lnTo>
                  <a:lnTo>
                    <a:pt x="4032" y="2286"/>
                  </a:lnTo>
                  <a:lnTo>
                    <a:pt x="4032" y="2304"/>
                  </a:lnTo>
                  <a:lnTo>
                    <a:pt x="4044" y="2304"/>
                  </a:lnTo>
                  <a:lnTo>
                    <a:pt x="4080" y="2310"/>
                  </a:lnTo>
                  <a:lnTo>
                    <a:pt x="4128" y="2316"/>
                  </a:lnTo>
                  <a:lnTo>
                    <a:pt x="4164" y="2316"/>
                  </a:lnTo>
                  <a:lnTo>
                    <a:pt x="4170" y="2310"/>
                  </a:lnTo>
                  <a:lnTo>
                    <a:pt x="4170" y="2304"/>
                  </a:lnTo>
                  <a:lnTo>
                    <a:pt x="4164" y="2304"/>
                  </a:lnTo>
                  <a:lnTo>
                    <a:pt x="4152" y="2292"/>
                  </a:lnTo>
                  <a:lnTo>
                    <a:pt x="4128" y="2286"/>
                  </a:lnTo>
                  <a:lnTo>
                    <a:pt x="4098" y="2280"/>
                  </a:lnTo>
                  <a:close/>
                  <a:moveTo>
                    <a:pt x="4194" y="2550"/>
                  </a:moveTo>
                  <a:lnTo>
                    <a:pt x="4164" y="2550"/>
                  </a:lnTo>
                  <a:lnTo>
                    <a:pt x="4152" y="2556"/>
                  </a:lnTo>
                  <a:lnTo>
                    <a:pt x="4146" y="2562"/>
                  </a:lnTo>
                  <a:lnTo>
                    <a:pt x="4182" y="2526"/>
                  </a:lnTo>
                  <a:lnTo>
                    <a:pt x="4176" y="2520"/>
                  </a:lnTo>
                  <a:lnTo>
                    <a:pt x="4152" y="2520"/>
                  </a:lnTo>
                  <a:lnTo>
                    <a:pt x="4140" y="2526"/>
                  </a:lnTo>
                  <a:lnTo>
                    <a:pt x="4128" y="2538"/>
                  </a:lnTo>
                  <a:lnTo>
                    <a:pt x="4104" y="2574"/>
                  </a:lnTo>
                  <a:lnTo>
                    <a:pt x="4164" y="2568"/>
                  </a:lnTo>
                  <a:lnTo>
                    <a:pt x="4176" y="2568"/>
                  </a:lnTo>
                  <a:lnTo>
                    <a:pt x="4182" y="2562"/>
                  </a:lnTo>
                  <a:lnTo>
                    <a:pt x="4194" y="2562"/>
                  </a:lnTo>
                  <a:lnTo>
                    <a:pt x="4200" y="2556"/>
                  </a:lnTo>
                  <a:lnTo>
                    <a:pt x="4200" y="2550"/>
                  </a:lnTo>
                  <a:lnTo>
                    <a:pt x="4194" y="2550"/>
                  </a:lnTo>
                  <a:close/>
                  <a:moveTo>
                    <a:pt x="4590" y="1962"/>
                  </a:moveTo>
                  <a:lnTo>
                    <a:pt x="4578" y="1974"/>
                  </a:lnTo>
                  <a:lnTo>
                    <a:pt x="4578" y="1980"/>
                  </a:lnTo>
                  <a:lnTo>
                    <a:pt x="4572" y="1986"/>
                  </a:lnTo>
                  <a:lnTo>
                    <a:pt x="4566" y="1986"/>
                  </a:lnTo>
                  <a:lnTo>
                    <a:pt x="4554" y="1974"/>
                  </a:lnTo>
                  <a:lnTo>
                    <a:pt x="4554" y="1962"/>
                  </a:lnTo>
                  <a:lnTo>
                    <a:pt x="4566" y="1962"/>
                  </a:lnTo>
                  <a:lnTo>
                    <a:pt x="4572" y="1956"/>
                  </a:lnTo>
                  <a:lnTo>
                    <a:pt x="4566" y="1932"/>
                  </a:lnTo>
                  <a:lnTo>
                    <a:pt x="4536" y="1926"/>
                  </a:lnTo>
                  <a:lnTo>
                    <a:pt x="4530" y="1926"/>
                  </a:lnTo>
                  <a:lnTo>
                    <a:pt x="4524" y="1932"/>
                  </a:lnTo>
                  <a:lnTo>
                    <a:pt x="4512" y="1938"/>
                  </a:lnTo>
                  <a:lnTo>
                    <a:pt x="4494" y="1944"/>
                  </a:lnTo>
                  <a:lnTo>
                    <a:pt x="4470" y="1956"/>
                  </a:lnTo>
                  <a:lnTo>
                    <a:pt x="4464" y="1962"/>
                  </a:lnTo>
                  <a:lnTo>
                    <a:pt x="4458" y="1962"/>
                  </a:lnTo>
                  <a:lnTo>
                    <a:pt x="4446" y="1968"/>
                  </a:lnTo>
                  <a:lnTo>
                    <a:pt x="4434" y="1968"/>
                  </a:lnTo>
                  <a:lnTo>
                    <a:pt x="4416" y="1974"/>
                  </a:lnTo>
                  <a:lnTo>
                    <a:pt x="4404" y="1974"/>
                  </a:lnTo>
                  <a:lnTo>
                    <a:pt x="4374" y="1998"/>
                  </a:lnTo>
                  <a:lnTo>
                    <a:pt x="4386" y="1974"/>
                  </a:lnTo>
                  <a:lnTo>
                    <a:pt x="4362" y="1956"/>
                  </a:lnTo>
                  <a:lnTo>
                    <a:pt x="4398" y="1968"/>
                  </a:lnTo>
                  <a:lnTo>
                    <a:pt x="4410" y="1956"/>
                  </a:lnTo>
                  <a:lnTo>
                    <a:pt x="4440" y="1950"/>
                  </a:lnTo>
                  <a:lnTo>
                    <a:pt x="4440" y="1932"/>
                  </a:lnTo>
                  <a:lnTo>
                    <a:pt x="4494" y="1932"/>
                  </a:lnTo>
                  <a:lnTo>
                    <a:pt x="4518" y="1920"/>
                  </a:lnTo>
                  <a:lnTo>
                    <a:pt x="4524" y="1914"/>
                  </a:lnTo>
                  <a:lnTo>
                    <a:pt x="4536" y="1908"/>
                  </a:lnTo>
                  <a:lnTo>
                    <a:pt x="4608" y="1908"/>
                  </a:lnTo>
                  <a:lnTo>
                    <a:pt x="4602" y="1902"/>
                  </a:lnTo>
                  <a:lnTo>
                    <a:pt x="4596" y="1902"/>
                  </a:lnTo>
                  <a:lnTo>
                    <a:pt x="4584" y="1896"/>
                  </a:lnTo>
                  <a:lnTo>
                    <a:pt x="4578" y="1890"/>
                  </a:lnTo>
                  <a:lnTo>
                    <a:pt x="4578" y="1866"/>
                  </a:lnTo>
                  <a:lnTo>
                    <a:pt x="4572" y="1866"/>
                  </a:lnTo>
                  <a:lnTo>
                    <a:pt x="4566" y="1872"/>
                  </a:lnTo>
                  <a:lnTo>
                    <a:pt x="4542" y="1872"/>
                  </a:lnTo>
                  <a:lnTo>
                    <a:pt x="4530" y="1878"/>
                  </a:lnTo>
                  <a:lnTo>
                    <a:pt x="4518" y="1878"/>
                  </a:lnTo>
                  <a:lnTo>
                    <a:pt x="4518" y="1866"/>
                  </a:lnTo>
                  <a:lnTo>
                    <a:pt x="4512" y="1860"/>
                  </a:lnTo>
                  <a:lnTo>
                    <a:pt x="4452" y="1878"/>
                  </a:lnTo>
                  <a:lnTo>
                    <a:pt x="4458" y="1848"/>
                  </a:lnTo>
                  <a:lnTo>
                    <a:pt x="4410" y="1860"/>
                  </a:lnTo>
                  <a:lnTo>
                    <a:pt x="4416" y="1854"/>
                  </a:lnTo>
                  <a:lnTo>
                    <a:pt x="4422" y="1842"/>
                  </a:lnTo>
                  <a:lnTo>
                    <a:pt x="4440" y="1824"/>
                  </a:lnTo>
                  <a:lnTo>
                    <a:pt x="4446" y="1812"/>
                  </a:lnTo>
                  <a:lnTo>
                    <a:pt x="4446" y="1800"/>
                  </a:lnTo>
                  <a:lnTo>
                    <a:pt x="4434" y="1800"/>
                  </a:lnTo>
                  <a:lnTo>
                    <a:pt x="4422" y="1794"/>
                  </a:lnTo>
                  <a:lnTo>
                    <a:pt x="4398" y="1794"/>
                  </a:lnTo>
                  <a:lnTo>
                    <a:pt x="4404" y="1770"/>
                  </a:lnTo>
                  <a:lnTo>
                    <a:pt x="4368" y="1770"/>
                  </a:lnTo>
                  <a:lnTo>
                    <a:pt x="4380" y="1752"/>
                  </a:lnTo>
                  <a:lnTo>
                    <a:pt x="4356" y="1728"/>
                  </a:lnTo>
                  <a:lnTo>
                    <a:pt x="4368" y="1728"/>
                  </a:lnTo>
                  <a:lnTo>
                    <a:pt x="4380" y="1734"/>
                  </a:lnTo>
                  <a:lnTo>
                    <a:pt x="4404" y="1734"/>
                  </a:lnTo>
                  <a:lnTo>
                    <a:pt x="4410" y="1728"/>
                  </a:lnTo>
                  <a:lnTo>
                    <a:pt x="4422" y="1722"/>
                  </a:lnTo>
                  <a:lnTo>
                    <a:pt x="4434" y="1710"/>
                  </a:lnTo>
                  <a:lnTo>
                    <a:pt x="4440" y="1710"/>
                  </a:lnTo>
                  <a:lnTo>
                    <a:pt x="4398" y="1686"/>
                  </a:lnTo>
                  <a:lnTo>
                    <a:pt x="4446" y="1656"/>
                  </a:lnTo>
                  <a:lnTo>
                    <a:pt x="4398" y="1632"/>
                  </a:lnTo>
                  <a:lnTo>
                    <a:pt x="4350" y="1638"/>
                  </a:lnTo>
                  <a:lnTo>
                    <a:pt x="4404" y="1614"/>
                  </a:lnTo>
                  <a:lnTo>
                    <a:pt x="4368" y="1608"/>
                  </a:lnTo>
                  <a:lnTo>
                    <a:pt x="4410" y="1584"/>
                  </a:lnTo>
                  <a:lnTo>
                    <a:pt x="4404" y="1560"/>
                  </a:lnTo>
                  <a:lnTo>
                    <a:pt x="4374" y="1560"/>
                  </a:lnTo>
                  <a:lnTo>
                    <a:pt x="4380" y="1554"/>
                  </a:lnTo>
                  <a:lnTo>
                    <a:pt x="4392" y="1530"/>
                  </a:lnTo>
                  <a:lnTo>
                    <a:pt x="4374" y="1494"/>
                  </a:lnTo>
                  <a:lnTo>
                    <a:pt x="4362" y="1494"/>
                  </a:lnTo>
                  <a:lnTo>
                    <a:pt x="4374" y="1470"/>
                  </a:lnTo>
                  <a:lnTo>
                    <a:pt x="4362" y="1476"/>
                  </a:lnTo>
                  <a:lnTo>
                    <a:pt x="4356" y="1482"/>
                  </a:lnTo>
                  <a:lnTo>
                    <a:pt x="4344" y="1488"/>
                  </a:lnTo>
                  <a:lnTo>
                    <a:pt x="4332" y="1500"/>
                  </a:lnTo>
                  <a:lnTo>
                    <a:pt x="4332" y="1518"/>
                  </a:lnTo>
                  <a:lnTo>
                    <a:pt x="4302" y="1506"/>
                  </a:lnTo>
                  <a:lnTo>
                    <a:pt x="4308" y="1542"/>
                  </a:lnTo>
                  <a:lnTo>
                    <a:pt x="4284" y="1542"/>
                  </a:lnTo>
                  <a:lnTo>
                    <a:pt x="4272" y="1560"/>
                  </a:lnTo>
                  <a:lnTo>
                    <a:pt x="4278" y="1572"/>
                  </a:lnTo>
                  <a:lnTo>
                    <a:pt x="4254" y="1572"/>
                  </a:lnTo>
                  <a:lnTo>
                    <a:pt x="4230" y="1614"/>
                  </a:lnTo>
                  <a:lnTo>
                    <a:pt x="4218" y="1614"/>
                  </a:lnTo>
                  <a:lnTo>
                    <a:pt x="4236" y="1578"/>
                  </a:lnTo>
                  <a:lnTo>
                    <a:pt x="4224" y="1566"/>
                  </a:lnTo>
                  <a:lnTo>
                    <a:pt x="4212" y="1566"/>
                  </a:lnTo>
                  <a:lnTo>
                    <a:pt x="4194" y="1584"/>
                  </a:lnTo>
                  <a:lnTo>
                    <a:pt x="4182" y="1590"/>
                  </a:lnTo>
                  <a:lnTo>
                    <a:pt x="4176" y="1596"/>
                  </a:lnTo>
                  <a:lnTo>
                    <a:pt x="4164" y="1602"/>
                  </a:lnTo>
                  <a:lnTo>
                    <a:pt x="4158" y="1608"/>
                  </a:lnTo>
                  <a:lnTo>
                    <a:pt x="4146" y="1614"/>
                  </a:lnTo>
                  <a:lnTo>
                    <a:pt x="4140" y="1620"/>
                  </a:lnTo>
                  <a:lnTo>
                    <a:pt x="4116" y="1632"/>
                  </a:lnTo>
                  <a:lnTo>
                    <a:pt x="4110" y="1638"/>
                  </a:lnTo>
                  <a:lnTo>
                    <a:pt x="4116" y="1614"/>
                  </a:lnTo>
                  <a:lnTo>
                    <a:pt x="4116" y="1596"/>
                  </a:lnTo>
                  <a:lnTo>
                    <a:pt x="4080" y="1632"/>
                  </a:lnTo>
                  <a:lnTo>
                    <a:pt x="4014" y="1644"/>
                  </a:lnTo>
                  <a:lnTo>
                    <a:pt x="4074" y="1626"/>
                  </a:lnTo>
                  <a:lnTo>
                    <a:pt x="4080" y="1620"/>
                  </a:lnTo>
                  <a:lnTo>
                    <a:pt x="4092" y="1596"/>
                  </a:lnTo>
                  <a:lnTo>
                    <a:pt x="4098" y="1590"/>
                  </a:lnTo>
                  <a:lnTo>
                    <a:pt x="4098" y="1578"/>
                  </a:lnTo>
                  <a:lnTo>
                    <a:pt x="4092" y="1572"/>
                  </a:lnTo>
                  <a:lnTo>
                    <a:pt x="4050" y="1572"/>
                  </a:lnTo>
                  <a:lnTo>
                    <a:pt x="4038" y="1578"/>
                  </a:lnTo>
                  <a:lnTo>
                    <a:pt x="4032" y="1578"/>
                  </a:lnTo>
                  <a:lnTo>
                    <a:pt x="4020" y="1584"/>
                  </a:lnTo>
                  <a:lnTo>
                    <a:pt x="4002" y="1584"/>
                  </a:lnTo>
                  <a:lnTo>
                    <a:pt x="4002" y="1578"/>
                  </a:lnTo>
                  <a:lnTo>
                    <a:pt x="4008" y="1572"/>
                  </a:lnTo>
                  <a:lnTo>
                    <a:pt x="4020" y="1566"/>
                  </a:lnTo>
                  <a:lnTo>
                    <a:pt x="4026" y="1560"/>
                  </a:lnTo>
                  <a:lnTo>
                    <a:pt x="4032" y="1560"/>
                  </a:lnTo>
                  <a:lnTo>
                    <a:pt x="4032" y="1572"/>
                  </a:lnTo>
                  <a:lnTo>
                    <a:pt x="4050" y="1560"/>
                  </a:lnTo>
                  <a:lnTo>
                    <a:pt x="4044" y="1536"/>
                  </a:lnTo>
                  <a:lnTo>
                    <a:pt x="4050" y="1530"/>
                  </a:lnTo>
                  <a:lnTo>
                    <a:pt x="4062" y="1524"/>
                  </a:lnTo>
                  <a:lnTo>
                    <a:pt x="4074" y="1512"/>
                  </a:lnTo>
                  <a:lnTo>
                    <a:pt x="4074" y="1506"/>
                  </a:lnTo>
                  <a:lnTo>
                    <a:pt x="4068" y="1500"/>
                  </a:lnTo>
                  <a:lnTo>
                    <a:pt x="4056" y="1494"/>
                  </a:lnTo>
                  <a:lnTo>
                    <a:pt x="4044" y="1494"/>
                  </a:lnTo>
                  <a:lnTo>
                    <a:pt x="4032" y="1488"/>
                  </a:lnTo>
                  <a:lnTo>
                    <a:pt x="4014" y="1488"/>
                  </a:lnTo>
                  <a:lnTo>
                    <a:pt x="4044" y="1488"/>
                  </a:lnTo>
                  <a:lnTo>
                    <a:pt x="4056" y="1482"/>
                  </a:lnTo>
                  <a:lnTo>
                    <a:pt x="4074" y="1482"/>
                  </a:lnTo>
                  <a:lnTo>
                    <a:pt x="4086" y="1470"/>
                  </a:lnTo>
                  <a:lnTo>
                    <a:pt x="4098" y="1446"/>
                  </a:lnTo>
                  <a:lnTo>
                    <a:pt x="4104" y="1440"/>
                  </a:lnTo>
                  <a:lnTo>
                    <a:pt x="4110" y="1440"/>
                  </a:lnTo>
                  <a:lnTo>
                    <a:pt x="4122" y="1434"/>
                  </a:lnTo>
                  <a:lnTo>
                    <a:pt x="4128" y="1434"/>
                  </a:lnTo>
                  <a:lnTo>
                    <a:pt x="4134" y="1428"/>
                  </a:lnTo>
                  <a:lnTo>
                    <a:pt x="4122" y="1416"/>
                  </a:lnTo>
                  <a:lnTo>
                    <a:pt x="4110" y="1422"/>
                  </a:lnTo>
                  <a:lnTo>
                    <a:pt x="4098" y="1434"/>
                  </a:lnTo>
                  <a:lnTo>
                    <a:pt x="4092" y="1404"/>
                  </a:lnTo>
                  <a:lnTo>
                    <a:pt x="4068" y="1404"/>
                  </a:lnTo>
                  <a:lnTo>
                    <a:pt x="4050" y="1410"/>
                  </a:lnTo>
                  <a:lnTo>
                    <a:pt x="4026" y="1410"/>
                  </a:lnTo>
                  <a:lnTo>
                    <a:pt x="4020" y="1404"/>
                  </a:lnTo>
                  <a:lnTo>
                    <a:pt x="4020" y="1386"/>
                  </a:lnTo>
                  <a:lnTo>
                    <a:pt x="4038" y="1368"/>
                  </a:lnTo>
                  <a:lnTo>
                    <a:pt x="4032" y="1362"/>
                  </a:lnTo>
                  <a:lnTo>
                    <a:pt x="4014" y="1362"/>
                  </a:lnTo>
                  <a:lnTo>
                    <a:pt x="4008" y="1368"/>
                  </a:lnTo>
                  <a:lnTo>
                    <a:pt x="4020" y="1344"/>
                  </a:lnTo>
                  <a:lnTo>
                    <a:pt x="3984" y="1350"/>
                  </a:lnTo>
                  <a:lnTo>
                    <a:pt x="3984" y="1326"/>
                  </a:lnTo>
                  <a:lnTo>
                    <a:pt x="3978" y="1314"/>
                  </a:lnTo>
                  <a:lnTo>
                    <a:pt x="3972" y="1308"/>
                  </a:lnTo>
                  <a:lnTo>
                    <a:pt x="3948" y="1308"/>
                  </a:lnTo>
                  <a:lnTo>
                    <a:pt x="3930" y="1314"/>
                  </a:lnTo>
                  <a:lnTo>
                    <a:pt x="3906" y="1326"/>
                  </a:lnTo>
                  <a:lnTo>
                    <a:pt x="3900" y="1332"/>
                  </a:lnTo>
                  <a:lnTo>
                    <a:pt x="3894" y="1332"/>
                  </a:lnTo>
                  <a:lnTo>
                    <a:pt x="3888" y="1326"/>
                  </a:lnTo>
                  <a:lnTo>
                    <a:pt x="3876" y="1320"/>
                  </a:lnTo>
                  <a:lnTo>
                    <a:pt x="3864" y="1320"/>
                  </a:lnTo>
                  <a:lnTo>
                    <a:pt x="3852" y="1326"/>
                  </a:lnTo>
                  <a:lnTo>
                    <a:pt x="3846" y="1326"/>
                  </a:lnTo>
                  <a:lnTo>
                    <a:pt x="3834" y="1332"/>
                  </a:lnTo>
                  <a:lnTo>
                    <a:pt x="3822" y="1326"/>
                  </a:lnTo>
                  <a:lnTo>
                    <a:pt x="3762" y="1302"/>
                  </a:lnTo>
                  <a:lnTo>
                    <a:pt x="3738" y="1302"/>
                  </a:lnTo>
                  <a:lnTo>
                    <a:pt x="3714" y="1314"/>
                  </a:lnTo>
                  <a:lnTo>
                    <a:pt x="3708" y="1326"/>
                  </a:lnTo>
                  <a:lnTo>
                    <a:pt x="3702" y="1326"/>
                  </a:lnTo>
                  <a:lnTo>
                    <a:pt x="3684" y="1344"/>
                  </a:lnTo>
                  <a:lnTo>
                    <a:pt x="3684" y="1350"/>
                  </a:lnTo>
                  <a:lnTo>
                    <a:pt x="3696" y="1356"/>
                  </a:lnTo>
                  <a:lnTo>
                    <a:pt x="3702" y="1362"/>
                  </a:lnTo>
                  <a:lnTo>
                    <a:pt x="3708" y="1374"/>
                  </a:lnTo>
                  <a:lnTo>
                    <a:pt x="3708" y="1380"/>
                  </a:lnTo>
                  <a:lnTo>
                    <a:pt x="3702" y="1386"/>
                  </a:lnTo>
                  <a:lnTo>
                    <a:pt x="3690" y="1392"/>
                  </a:lnTo>
                  <a:lnTo>
                    <a:pt x="3672" y="1410"/>
                  </a:lnTo>
                  <a:lnTo>
                    <a:pt x="3660" y="1416"/>
                  </a:lnTo>
                  <a:lnTo>
                    <a:pt x="3636" y="1422"/>
                  </a:lnTo>
                  <a:lnTo>
                    <a:pt x="3660" y="1440"/>
                  </a:lnTo>
                  <a:lnTo>
                    <a:pt x="3654" y="1446"/>
                  </a:lnTo>
                  <a:lnTo>
                    <a:pt x="3642" y="1446"/>
                  </a:lnTo>
                  <a:lnTo>
                    <a:pt x="3636" y="1452"/>
                  </a:lnTo>
                  <a:lnTo>
                    <a:pt x="3636" y="1470"/>
                  </a:lnTo>
                  <a:lnTo>
                    <a:pt x="3642" y="1482"/>
                  </a:lnTo>
                  <a:lnTo>
                    <a:pt x="3642" y="1488"/>
                  </a:lnTo>
                  <a:lnTo>
                    <a:pt x="3636" y="1500"/>
                  </a:lnTo>
                  <a:lnTo>
                    <a:pt x="3624" y="1506"/>
                  </a:lnTo>
                  <a:lnTo>
                    <a:pt x="3618" y="1512"/>
                  </a:lnTo>
                  <a:lnTo>
                    <a:pt x="3606" y="1512"/>
                  </a:lnTo>
                  <a:lnTo>
                    <a:pt x="3582" y="1524"/>
                  </a:lnTo>
                  <a:lnTo>
                    <a:pt x="3576" y="1536"/>
                  </a:lnTo>
                  <a:lnTo>
                    <a:pt x="3576" y="1548"/>
                  </a:lnTo>
                  <a:lnTo>
                    <a:pt x="3570" y="1548"/>
                  </a:lnTo>
                  <a:lnTo>
                    <a:pt x="3564" y="1554"/>
                  </a:lnTo>
                  <a:lnTo>
                    <a:pt x="3552" y="1554"/>
                  </a:lnTo>
                  <a:lnTo>
                    <a:pt x="3540" y="1560"/>
                  </a:lnTo>
                  <a:lnTo>
                    <a:pt x="3534" y="1566"/>
                  </a:lnTo>
                  <a:lnTo>
                    <a:pt x="3522" y="1572"/>
                  </a:lnTo>
                  <a:lnTo>
                    <a:pt x="3504" y="1590"/>
                  </a:lnTo>
                  <a:lnTo>
                    <a:pt x="3510" y="1596"/>
                  </a:lnTo>
                  <a:lnTo>
                    <a:pt x="3522" y="1602"/>
                  </a:lnTo>
                  <a:lnTo>
                    <a:pt x="3534" y="1614"/>
                  </a:lnTo>
                  <a:lnTo>
                    <a:pt x="3552" y="1620"/>
                  </a:lnTo>
                  <a:lnTo>
                    <a:pt x="3558" y="1632"/>
                  </a:lnTo>
                  <a:lnTo>
                    <a:pt x="3564" y="1638"/>
                  </a:lnTo>
                  <a:lnTo>
                    <a:pt x="3564" y="1662"/>
                  </a:lnTo>
                  <a:lnTo>
                    <a:pt x="3558" y="1698"/>
                  </a:lnTo>
                  <a:lnTo>
                    <a:pt x="3540" y="1746"/>
                  </a:lnTo>
                  <a:lnTo>
                    <a:pt x="3510" y="1776"/>
                  </a:lnTo>
                  <a:lnTo>
                    <a:pt x="3468" y="1800"/>
                  </a:lnTo>
                  <a:lnTo>
                    <a:pt x="3426" y="1830"/>
                  </a:lnTo>
                  <a:lnTo>
                    <a:pt x="3390" y="1854"/>
                  </a:lnTo>
                  <a:lnTo>
                    <a:pt x="3366" y="1860"/>
                  </a:lnTo>
                  <a:lnTo>
                    <a:pt x="3336" y="1860"/>
                  </a:lnTo>
                  <a:lnTo>
                    <a:pt x="3300" y="1866"/>
                  </a:lnTo>
                  <a:lnTo>
                    <a:pt x="3276" y="1872"/>
                  </a:lnTo>
                  <a:lnTo>
                    <a:pt x="3258" y="1878"/>
                  </a:lnTo>
                  <a:lnTo>
                    <a:pt x="3258" y="1902"/>
                  </a:lnTo>
                  <a:lnTo>
                    <a:pt x="3264" y="1914"/>
                  </a:lnTo>
                  <a:lnTo>
                    <a:pt x="3264" y="1926"/>
                  </a:lnTo>
                  <a:lnTo>
                    <a:pt x="3270" y="1938"/>
                  </a:lnTo>
                  <a:lnTo>
                    <a:pt x="3270" y="1950"/>
                  </a:lnTo>
                  <a:lnTo>
                    <a:pt x="3252" y="1968"/>
                  </a:lnTo>
                  <a:lnTo>
                    <a:pt x="3234" y="2004"/>
                  </a:lnTo>
                  <a:lnTo>
                    <a:pt x="3234" y="2076"/>
                  </a:lnTo>
                  <a:lnTo>
                    <a:pt x="3210" y="2088"/>
                  </a:lnTo>
                  <a:lnTo>
                    <a:pt x="3204" y="2094"/>
                  </a:lnTo>
                  <a:lnTo>
                    <a:pt x="3180" y="2106"/>
                  </a:lnTo>
                  <a:lnTo>
                    <a:pt x="3180" y="2142"/>
                  </a:lnTo>
                  <a:lnTo>
                    <a:pt x="3156" y="2166"/>
                  </a:lnTo>
                  <a:lnTo>
                    <a:pt x="3156" y="2154"/>
                  </a:lnTo>
                  <a:lnTo>
                    <a:pt x="3162" y="2148"/>
                  </a:lnTo>
                  <a:lnTo>
                    <a:pt x="3162" y="2142"/>
                  </a:lnTo>
                  <a:lnTo>
                    <a:pt x="3156" y="2130"/>
                  </a:lnTo>
                  <a:lnTo>
                    <a:pt x="3138" y="2130"/>
                  </a:lnTo>
                  <a:lnTo>
                    <a:pt x="3126" y="2136"/>
                  </a:lnTo>
                  <a:lnTo>
                    <a:pt x="3108" y="2154"/>
                  </a:lnTo>
                  <a:lnTo>
                    <a:pt x="3108" y="2166"/>
                  </a:lnTo>
                  <a:lnTo>
                    <a:pt x="3114" y="2178"/>
                  </a:lnTo>
                  <a:lnTo>
                    <a:pt x="3114" y="2190"/>
                  </a:lnTo>
                  <a:lnTo>
                    <a:pt x="3108" y="2196"/>
                  </a:lnTo>
                  <a:lnTo>
                    <a:pt x="3108" y="2178"/>
                  </a:lnTo>
                  <a:lnTo>
                    <a:pt x="3102" y="2166"/>
                  </a:lnTo>
                  <a:lnTo>
                    <a:pt x="3090" y="2154"/>
                  </a:lnTo>
                  <a:lnTo>
                    <a:pt x="3078" y="2154"/>
                  </a:lnTo>
                  <a:lnTo>
                    <a:pt x="3066" y="2160"/>
                  </a:lnTo>
                  <a:lnTo>
                    <a:pt x="3042" y="2160"/>
                  </a:lnTo>
                  <a:lnTo>
                    <a:pt x="3036" y="2166"/>
                  </a:lnTo>
                  <a:lnTo>
                    <a:pt x="3030" y="2166"/>
                  </a:lnTo>
                  <a:lnTo>
                    <a:pt x="3042" y="2160"/>
                  </a:lnTo>
                  <a:lnTo>
                    <a:pt x="3060" y="2142"/>
                  </a:lnTo>
                  <a:lnTo>
                    <a:pt x="3072" y="2136"/>
                  </a:lnTo>
                  <a:lnTo>
                    <a:pt x="3078" y="2124"/>
                  </a:lnTo>
                  <a:lnTo>
                    <a:pt x="3078" y="2118"/>
                  </a:lnTo>
                  <a:lnTo>
                    <a:pt x="3072" y="2106"/>
                  </a:lnTo>
                  <a:lnTo>
                    <a:pt x="3060" y="2100"/>
                  </a:lnTo>
                  <a:lnTo>
                    <a:pt x="3048" y="2088"/>
                  </a:lnTo>
                  <a:lnTo>
                    <a:pt x="3030" y="2088"/>
                  </a:lnTo>
                  <a:lnTo>
                    <a:pt x="3024" y="2082"/>
                  </a:lnTo>
                  <a:lnTo>
                    <a:pt x="3018" y="2082"/>
                  </a:lnTo>
                  <a:lnTo>
                    <a:pt x="3024" y="2082"/>
                  </a:lnTo>
                  <a:lnTo>
                    <a:pt x="3042" y="2064"/>
                  </a:lnTo>
                  <a:lnTo>
                    <a:pt x="3042" y="2058"/>
                  </a:lnTo>
                  <a:lnTo>
                    <a:pt x="3030" y="2034"/>
                  </a:lnTo>
                  <a:lnTo>
                    <a:pt x="3030" y="2028"/>
                  </a:lnTo>
                  <a:lnTo>
                    <a:pt x="3024" y="2016"/>
                  </a:lnTo>
                  <a:lnTo>
                    <a:pt x="3060" y="1992"/>
                  </a:lnTo>
                  <a:lnTo>
                    <a:pt x="3060" y="1968"/>
                  </a:lnTo>
                  <a:lnTo>
                    <a:pt x="3084" y="1956"/>
                  </a:lnTo>
                  <a:lnTo>
                    <a:pt x="3084" y="1914"/>
                  </a:lnTo>
                  <a:lnTo>
                    <a:pt x="3090" y="1914"/>
                  </a:lnTo>
                  <a:lnTo>
                    <a:pt x="3102" y="1902"/>
                  </a:lnTo>
                  <a:lnTo>
                    <a:pt x="3114" y="1896"/>
                  </a:lnTo>
                  <a:lnTo>
                    <a:pt x="3132" y="1878"/>
                  </a:lnTo>
                  <a:lnTo>
                    <a:pt x="3126" y="1866"/>
                  </a:lnTo>
                  <a:lnTo>
                    <a:pt x="3120" y="1860"/>
                  </a:lnTo>
                  <a:lnTo>
                    <a:pt x="3084" y="1848"/>
                  </a:lnTo>
                  <a:lnTo>
                    <a:pt x="2976" y="1848"/>
                  </a:lnTo>
                  <a:lnTo>
                    <a:pt x="2940" y="1860"/>
                  </a:lnTo>
                  <a:lnTo>
                    <a:pt x="2946" y="1848"/>
                  </a:lnTo>
                  <a:lnTo>
                    <a:pt x="2952" y="1842"/>
                  </a:lnTo>
                  <a:lnTo>
                    <a:pt x="2952" y="1830"/>
                  </a:lnTo>
                  <a:lnTo>
                    <a:pt x="2958" y="1824"/>
                  </a:lnTo>
                  <a:lnTo>
                    <a:pt x="2952" y="1818"/>
                  </a:lnTo>
                  <a:lnTo>
                    <a:pt x="2940" y="1812"/>
                  </a:lnTo>
                  <a:lnTo>
                    <a:pt x="2928" y="1812"/>
                  </a:lnTo>
                  <a:lnTo>
                    <a:pt x="2892" y="1800"/>
                  </a:lnTo>
                  <a:lnTo>
                    <a:pt x="2874" y="1800"/>
                  </a:lnTo>
                  <a:lnTo>
                    <a:pt x="2868" y="1794"/>
                  </a:lnTo>
                  <a:lnTo>
                    <a:pt x="2862" y="1794"/>
                  </a:lnTo>
                  <a:lnTo>
                    <a:pt x="2862" y="1770"/>
                  </a:lnTo>
                  <a:lnTo>
                    <a:pt x="2856" y="1752"/>
                  </a:lnTo>
                  <a:lnTo>
                    <a:pt x="2844" y="1740"/>
                  </a:lnTo>
                  <a:lnTo>
                    <a:pt x="2790" y="1722"/>
                  </a:lnTo>
                  <a:lnTo>
                    <a:pt x="2778" y="1722"/>
                  </a:lnTo>
                  <a:lnTo>
                    <a:pt x="2778" y="1716"/>
                  </a:lnTo>
                  <a:lnTo>
                    <a:pt x="2766" y="1704"/>
                  </a:lnTo>
                  <a:lnTo>
                    <a:pt x="2754" y="1704"/>
                  </a:lnTo>
                  <a:lnTo>
                    <a:pt x="2736" y="1698"/>
                  </a:lnTo>
                  <a:lnTo>
                    <a:pt x="2694" y="1698"/>
                  </a:lnTo>
                  <a:lnTo>
                    <a:pt x="2646" y="1704"/>
                  </a:lnTo>
                  <a:lnTo>
                    <a:pt x="2610" y="1716"/>
                  </a:lnTo>
                  <a:lnTo>
                    <a:pt x="2592" y="1716"/>
                  </a:lnTo>
                  <a:lnTo>
                    <a:pt x="2598" y="1716"/>
                  </a:lnTo>
                  <a:lnTo>
                    <a:pt x="2604" y="1710"/>
                  </a:lnTo>
                  <a:lnTo>
                    <a:pt x="2616" y="1710"/>
                  </a:lnTo>
                  <a:lnTo>
                    <a:pt x="2628" y="1704"/>
                  </a:lnTo>
                  <a:lnTo>
                    <a:pt x="2634" y="1692"/>
                  </a:lnTo>
                  <a:lnTo>
                    <a:pt x="2640" y="1686"/>
                  </a:lnTo>
                  <a:lnTo>
                    <a:pt x="2646" y="1662"/>
                  </a:lnTo>
                  <a:lnTo>
                    <a:pt x="2658" y="1632"/>
                  </a:lnTo>
                  <a:lnTo>
                    <a:pt x="2664" y="1602"/>
                  </a:lnTo>
                  <a:lnTo>
                    <a:pt x="2670" y="1590"/>
                  </a:lnTo>
                  <a:lnTo>
                    <a:pt x="2658" y="1590"/>
                  </a:lnTo>
                  <a:lnTo>
                    <a:pt x="2646" y="1584"/>
                  </a:lnTo>
                  <a:lnTo>
                    <a:pt x="2616" y="1584"/>
                  </a:lnTo>
                  <a:lnTo>
                    <a:pt x="2610" y="1590"/>
                  </a:lnTo>
                  <a:lnTo>
                    <a:pt x="2598" y="1596"/>
                  </a:lnTo>
                  <a:lnTo>
                    <a:pt x="2592" y="1602"/>
                  </a:lnTo>
                  <a:lnTo>
                    <a:pt x="2580" y="1608"/>
                  </a:lnTo>
                  <a:lnTo>
                    <a:pt x="2598" y="1578"/>
                  </a:lnTo>
                  <a:lnTo>
                    <a:pt x="2592" y="1560"/>
                  </a:lnTo>
                  <a:lnTo>
                    <a:pt x="2610" y="1542"/>
                  </a:lnTo>
                  <a:lnTo>
                    <a:pt x="2616" y="1530"/>
                  </a:lnTo>
                  <a:lnTo>
                    <a:pt x="2640" y="1506"/>
                  </a:lnTo>
                  <a:lnTo>
                    <a:pt x="2646" y="1494"/>
                  </a:lnTo>
                  <a:lnTo>
                    <a:pt x="2664" y="1476"/>
                  </a:lnTo>
                  <a:lnTo>
                    <a:pt x="2694" y="1452"/>
                  </a:lnTo>
                  <a:lnTo>
                    <a:pt x="2730" y="1428"/>
                  </a:lnTo>
                  <a:lnTo>
                    <a:pt x="2754" y="1410"/>
                  </a:lnTo>
                  <a:lnTo>
                    <a:pt x="2766" y="1404"/>
                  </a:lnTo>
                  <a:lnTo>
                    <a:pt x="2760" y="1392"/>
                  </a:lnTo>
                  <a:lnTo>
                    <a:pt x="2826" y="1368"/>
                  </a:lnTo>
                  <a:lnTo>
                    <a:pt x="2826" y="1350"/>
                  </a:lnTo>
                  <a:lnTo>
                    <a:pt x="2868" y="1344"/>
                  </a:lnTo>
                  <a:lnTo>
                    <a:pt x="2868" y="1326"/>
                  </a:lnTo>
                  <a:lnTo>
                    <a:pt x="2898" y="1320"/>
                  </a:lnTo>
                  <a:lnTo>
                    <a:pt x="2952" y="1284"/>
                  </a:lnTo>
                  <a:lnTo>
                    <a:pt x="3006" y="1284"/>
                  </a:lnTo>
                  <a:lnTo>
                    <a:pt x="3042" y="1278"/>
                  </a:lnTo>
                  <a:lnTo>
                    <a:pt x="3060" y="1266"/>
                  </a:lnTo>
                  <a:lnTo>
                    <a:pt x="3060" y="1254"/>
                  </a:lnTo>
                  <a:lnTo>
                    <a:pt x="3030" y="1224"/>
                  </a:lnTo>
                  <a:lnTo>
                    <a:pt x="2970" y="1230"/>
                  </a:lnTo>
                  <a:lnTo>
                    <a:pt x="2982" y="1218"/>
                  </a:lnTo>
                  <a:lnTo>
                    <a:pt x="2928" y="1194"/>
                  </a:lnTo>
                  <a:lnTo>
                    <a:pt x="2952" y="1188"/>
                  </a:lnTo>
                  <a:lnTo>
                    <a:pt x="3036" y="1212"/>
                  </a:lnTo>
                  <a:lnTo>
                    <a:pt x="3054" y="1230"/>
                  </a:lnTo>
                  <a:lnTo>
                    <a:pt x="3066" y="1236"/>
                  </a:lnTo>
                  <a:lnTo>
                    <a:pt x="3096" y="1236"/>
                  </a:lnTo>
                  <a:lnTo>
                    <a:pt x="3108" y="1230"/>
                  </a:lnTo>
                  <a:lnTo>
                    <a:pt x="3114" y="1218"/>
                  </a:lnTo>
                  <a:lnTo>
                    <a:pt x="3126" y="1206"/>
                  </a:lnTo>
                  <a:lnTo>
                    <a:pt x="3132" y="1194"/>
                  </a:lnTo>
                  <a:lnTo>
                    <a:pt x="3144" y="1188"/>
                  </a:lnTo>
                  <a:lnTo>
                    <a:pt x="3150" y="1182"/>
                  </a:lnTo>
                  <a:lnTo>
                    <a:pt x="3156" y="1182"/>
                  </a:lnTo>
                  <a:lnTo>
                    <a:pt x="3180" y="1194"/>
                  </a:lnTo>
                  <a:lnTo>
                    <a:pt x="3198" y="1200"/>
                  </a:lnTo>
                  <a:lnTo>
                    <a:pt x="3210" y="1200"/>
                  </a:lnTo>
                  <a:lnTo>
                    <a:pt x="3246" y="1182"/>
                  </a:lnTo>
                  <a:lnTo>
                    <a:pt x="3282" y="1170"/>
                  </a:lnTo>
                  <a:lnTo>
                    <a:pt x="3318" y="1152"/>
                  </a:lnTo>
                  <a:lnTo>
                    <a:pt x="3336" y="1146"/>
                  </a:lnTo>
                  <a:lnTo>
                    <a:pt x="3360" y="1134"/>
                  </a:lnTo>
                  <a:lnTo>
                    <a:pt x="3372" y="1122"/>
                  </a:lnTo>
                  <a:lnTo>
                    <a:pt x="3366" y="1116"/>
                  </a:lnTo>
                  <a:lnTo>
                    <a:pt x="3342" y="1110"/>
                  </a:lnTo>
                  <a:lnTo>
                    <a:pt x="3264" y="1110"/>
                  </a:lnTo>
                  <a:lnTo>
                    <a:pt x="3258" y="1086"/>
                  </a:lnTo>
                  <a:lnTo>
                    <a:pt x="3174" y="1056"/>
                  </a:lnTo>
                  <a:lnTo>
                    <a:pt x="3186" y="1056"/>
                  </a:lnTo>
                  <a:lnTo>
                    <a:pt x="3216" y="1050"/>
                  </a:lnTo>
                  <a:lnTo>
                    <a:pt x="3252" y="1050"/>
                  </a:lnTo>
                  <a:lnTo>
                    <a:pt x="3282" y="1056"/>
                  </a:lnTo>
                  <a:lnTo>
                    <a:pt x="3294" y="1062"/>
                  </a:lnTo>
                  <a:lnTo>
                    <a:pt x="3306" y="1074"/>
                  </a:lnTo>
                  <a:lnTo>
                    <a:pt x="3324" y="1086"/>
                  </a:lnTo>
                  <a:lnTo>
                    <a:pt x="3336" y="1098"/>
                  </a:lnTo>
                  <a:lnTo>
                    <a:pt x="3348" y="1104"/>
                  </a:lnTo>
                  <a:lnTo>
                    <a:pt x="3372" y="1098"/>
                  </a:lnTo>
                  <a:lnTo>
                    <a:pt x="3408" y="1080"/>
                  </a:lnTo>
                  <a:lnTo>
                    <a:pt x="3444" y="1068"/>
                  </a:lnTo>
                  <a:lnTo>
                    <a:pt x="3474" y="1050"/>
                  </a:lnTo>
                  <a:lnTo>
                    <a:pt x="3486" y="1044"/>
                  </a:lnTo>
                  <a:lnTo>
                    <a:pt x="3462" y="1032"/>
                  </a:lnTo>
                  <a:lnTo>
                    <a:pt x="3468" y="1026"/>
                  </a:lnTo>
                  <a:lnTo>
                    <a:pt x="3492" y="1014"/>
                  </a:lnTo>
                  <a:lnTo>
                    <a:pt x="3522" y="1014"/>
                  </a:lnTo>
                  <a:lnTo>
                    <a:pt x="3528" y="1020"/>
                  </a:lnTo>
                  <a:lnTo>
                    <a:pt x="3534" y="1032"/>
                  </a:lnTo>
                  <a:lnTo>
                    <a:pt x="3540" y="1038"/>
                  </a:lnTo>
                  <a:lnTo>
                    <a:pt x="3570" y="1050"/>
                  </a:lnTo>
                  <a:lnTo>
                    <a:pt x="3576" y="1026"/>
                  </a:lnTo>
                  <a:lnTo>
                    <a:pt x="3594" y="1044"/>
                  </a:lnTo>
                  <a:lnTo>
                    <a:pt x="3600" y="1038"/>
                  </a:lnTo>
                  <a:lnTo>
                    <a:pt x="3600" y="1026"/>
                  </a:lnTo>
                  <a:lnTo>
                    <a:pt x="3594" y="1014"/>
                  </a:lnTo>
                  <a:lnTo>
                    <a:pt x="3582" y="1002"/>
                  </a:lnTo>
                  <a:lnTo>
                    <a:pt x="3564" y="990"/>
                  </a:lnTo>
                  <a:lnTo>
                    <a:pt x="3606" y="984"/>
                  </a:lnTo>
                  <a:lnTo>
                    <a:pt x="3606" y="990"/>
                  </a:lnTo>
                  <a:lnTo>
                    <a:pt x="3612" y="996"/>
                  </a:lnTo>
                  <a:lnTo>
                    <a:pt x="3612" y="1008"/>
                  </a:lnTo>
                  <a:lnTo>
                    <a:pt x="3624" y="1032"/>
                  </a:lnTo>
                  <a:lnTo>
                    <a:pt x="3630" y="1038"/>
                  </a:lnTo>
                  <a:lnTo>
                    <a:pt x="3636" y="1038"/>
                  </a:lnTo>
                  <a:lnTo>
                    <a:pt x="3654" y="1032"/>
                  </a:lnTo>
                  <a:lnTo>
                    <a:pt x="3690" y="1026"/>
                  </a:lnTo>
                  <a:lnTo>
                    <a:pt x="3732" y="1008"/>
                  </a:lnTo>
                  <a:lnTo>
                    <a:pt x="3768" y="990"/>
                  </a:lnTo>
                  <a:lnTo>
                    <a:pt x="3798" y="972"/>
                  </a:lnTo>
                  <a:lnTo>
                    <a:pt x="3798" y="960"/>
                  </a:lnTo>
                  <a:lnTo>
                    <a:pt x="3786" y="942"/>
                  </a:lnTo>
                  <a:lnTo>
                    <a:pt x="3780" y="930"/>
                  </a:lnTo>
                  <a:lnTo>
                    <a:pt x="3774" y="912"/>
                  </a:lnTo>
                  <a:lnTo>
                    <a:pt x="3774" y="900"/>
                  </a:lnTo>
                  <a:lnTo>
                    <a:pt x="3780" y="894"/>
                  </a:lnTo>
                  <a:lnTo>
                    <a:pt x="3792" y="894"/>
                  </a:lnTo>
                  <a:lnTo>
                    <a:pt x="3804" y="888"/>
                  </a:lnTo>
                  <a:lnTo>
                    <a:pt x="3822" y="888"/>
                  </a:lnTo>
                  <a:lnTo>
                    <a:pt x="3840" y="882"/>
                  </a:lnTo>
                  <a:lnTo>
                    <a:pt x="3858" y="882"/>
                  </a:lnTo>
                  <a:lnTo>
                    <a:pt x="3864" y="876"/>
                  </a:lnTo>
                  <a:lnTo>
                    <a:pt x="3870" y="876"/>
                  </a:lnTo>
                  <a:lnTo>
                    <a:pt x="3870" y="858"/>
                  </a:lnTo>
                  <a:lnTo>
                    <a:pt x="3864" y="846"/>
                  </a:lnTo>
                  <a:lnTo>
                    <a:pt x="3864" y="840"/>
                  </a:lnTo>
                  <a:lnTo>
                    <a:pt x="3858" y="828"/>
                  </a:lnTo>
                  <a:lnTo>
                    <a:pt x="3840" y="804"/>
                  </a:lnTo>
                  <a:lnTo>
                    <a:pt x="3822" y="798"/>
                  </a:lnTo>
                  <a:lnTo>
                    <a:pt x="3786" y="792"/>
                  </a:lnTo>
                  <a:lnTo>
                    <a:pt x="3744" y="792"/>
                  </a:lnTo>
                  <a:lnTo>
                    <a:pt x="3708" y="804"/>
                  </a:lnTo>
                  <a:lnTo>
                    <a:pt x="3690" y="822"/>
                  </a:lnTo>
                  <a:lnTo>
                    <a:pt x="3690" y="840"/>
                  </a:lnTo>
                  <a:lnTo>
                    <a:pt x="3696" y="840"/>
                  </a:lnTo>
                  <a:lnTo>
                    <a:pt x="3702" y="846"/>
                  </a:lnTo>
                  <a:lnTo>
                    <a:pt x="3666" y="870"/>
                  </a:lnTo>
                  <a:lnTo>
                    <a:pt x="3642" y="870"/>
                  </a:lnTo>
                  <a:lnTo>
                    <a:pt x="3576" y="918"/>
                  </a:lnTo>
                  <a:lnTo>
                    <a:pt x="3552" y="930"/>
                  </a:lnTo>
                  <a:lnTo>
                    <a:pt x="3546" y="936"/>
                  </a:lnTo>
                  <a:lnTo>
                    <a:pt x="3540" y="948"/>
                  </a:lnTo>
                  <a:lnTo>
                    <a:pt x="3522" y="966"/>
                  </a:lnTo>
                  <a:lnTo>
                    <a:pt x="3492" y="966"/>
                  </a:lnTo>
                  <a:lnTo>
                    <a:pt x="3456" y="984"/>
                  </a:lnTo>
                  <a:lnTo>
                    <a:pt x="3456" y="972"/>
                  </a:lnTo>
                  <a:lnTo>
                    <a:pt x="3450" y="954"/>
                  </a:lnTo>
                  <a:lnTo>
                    <a:pt x="3450" y="918"/>
                  </a:lnTo>
                  <a:lnTo>
                    <a:pt x="3456" y="912"/>
                  </a:lnTo>
                  <a:lnTo>
                    <a:pt x="3480" y="900"/>
                  </a:lnTo>
                  <a:lnTo>
                    <a:pt x="3498" y="900"/>
                  </a:lnTo>
                  <a:lnTo>
                    <a:pt x="3510" y="894"/>
                  </a:lnTo>
                  <a:lnTo>
                    <a:pt x="3516" y="882"/>
                  </a:lnTo>
                  <a:lnTo>
                    <a:pt x="3516" y="870"/>
                  </a:lnTo>
                  <a:lnTo>
                    <a:pt x="3510" y="852"/>
                  </a:lnTo>
                  <a:lnTo>
                    <a:pt x="3504" y="846"/>
                  </a:lnTo>
                  <a:lnTo>
                    <a:pt x="3498" y="834"/>
                  </a:lnTo>
                  <a:lnTo>
                    <a:pt x="3486" y="834"/>
                  </a:lnTo>
                  <a:lnTo>
                    <a:pt x="3450" y="852"/>
                  </a:lnTo>
                  <a:lnTo>
                    <a:pt x="3432" y="858"/>
                  </a:lnTo>
                  <a:lnTo>
                    <a:pt x="3420" y="864"/>
                  </a:lnTo>
                  <a:lnTo>
                    <a:pt x="3414" y="870"/>
                  </a:lnTo>
                  <a:lnTo>
                    <a:pt x="3408" y="870"/>
                  </a:lnTo>
                  <a:lnTo>
                    <a:pt x="3378" y="900"/>
                  </a:lnTo>
                  <a:lnTo>
                    <a:pt x="3372" y="888"/>
                  </a:lnTo>
                  <a:lnTo>
                    <a:pt x="3396" y="858"/>
                  </a:lnTo>
                  <a:lnTo>
                    <a:pt x="3396" y="840"/>
                  </a:lnTo>
                  <a:lnTo>
                    <a:pt x="3438" y="822"/>
                  </a:lnTo>
                  <a:lnTo>
                    <a:pt x="3402" y="816"/>
                  </a:lnTo>
                  <a:lnTo>
                    <a:pt x="3408" y="804"/>
                  </a:lnTo>
                  <a:lnTo>
                    <a:pt x="3360" y="816"/>
                  </a:lnTo>
                  <a:lnTo>
                    <a:pt x="3336" y="804"/>
                  </a:lnTo>
                  <a:lnTo>
                    <a:pt x="3378" y="792"/>
                  </a:lnTo>
                  <a:lnTo>
                    <a:pt x="3378" y="774"/>
                  </a:lnTo>
                  <a:lnTo>
                    <a:pt x="3390" y="774"/>
                  </a:lnTo>
                  <a:lnTo>
                    <a:pt x="3396" y="780"/>
                  </a:lnTo>
                  <a:lnTo>
                    <a:pt x="3420" y="780"/>
                  </a:lnTo>
                  <a:lnTo>
                    <a:pt x="3426" y="774"/>
                  </a:lnTo>
                  <a:lnTo>
                    <a:pt x="3426" y="762"/>
                  </a:lnTo>
                  <a:lnTo>
                    <a:pt x="3420" y="756"/>
                  </a:lnTo>
                  <a:lnTo>
                    <a:pt x="3408" y="756"/>
                  </a:lnTo>
                  <a:lnTo>
                    <a:pt x="3396" y="744"/>
                  </a:lnTo>
                  <a:lnTo>
                    <a:pt x="3396" y="738"/>
                  </a:lnTo>
                  <a:lnTo>
                    <a:pt x="3420" y="690"/>
                  </a:lnTo>
                  <a:lnTo>
                    <a:pt x="3426" y="684"/>
                  </a:lnTo>
                  <a:lnTo>
                    <a:pt x="3426" y="672"/>
                  </a:lnTo>
                  <a:lnTo>
                    <a:pt x="3420" y="666"/>
                  </a:lnTo>
                  <a:lnTo>
                    <a:pt x="3414" y="666"/>
                  </a:lnTo>
                  <a:lnTo>
                    <a:pt x="3372" y="648"/>
                  </a:lnTo>
                  <a:lnTo>
                    <a:pt x="3348" y="660"/>
                  </a:lnTo>
                  <a:lnTo>
                    <a:pt x="3336" y="660"/>
                  </a:lnTo>
                  <a:lnTo>
                    <a:pt x="3318" y="666"/>
                  </a:lnTo>
                  <a:lnTo>
                    <a:pt x="3312" y="666"/>
                  </a:lnTo>
                  <a:lnTo>
                    <a:pt x="3306" y="672"/>
                  </a:lnTo>
                  <a:lnTo>
                    <a:pt x="3306" y="690"/>
                  </a:lnTo>
                  <a:lnTo>
                    <a:pt x="3240" y="690"/>
                  </a:lnTo>
                  <a:lnTo>
                    <a:pt x="3228" y="696"/>
                  </a:lnTo>
                  <a:lnTo>
                    <a:pt x="3222" y="702"/>
                  </a:lnTo>
                  <a:lnTo>
                    <a:pt x="3210" y="708"/>
                  </a:lnTo>
                  <a:lnTo>
                    <a:pt x="3198" y="720"/>
                  </a:lnTo>
                  <a:lnTo>
                    <a:pt x="3204" y="726"/>
                  </a:lnTo>
                  <a:lnTo>
                    <a:pt x="3216" y="732"/>
                  </a:lnTo>
                  <a:lnTo>
                    <a:pt x="3228" y="732"/>
                  </a:lnTo>
                  <a:lnTo>
                    <a:pt x="3234" y="738"/>
                  </a:lnTo>
                  <a:lnTo>
                    <a:pt x="3228" y="738"/>
                  </a:lnTo>
                  <a:lnTo>
                    <a:pt x="3222" y="744"/>
                  </a:lnTo>
                  <a:lnTo>
                    <a:pt x="3204" y="744"/>
                  </a:lnTo>
                  <a:lnTo>
                    <a:pt x="3180" y="756"/>
                  </a:lnTo>
                  <a:lnTo>
                    <a:pt x="3168" y="768"/>
                  </a:lnTo>
                  <a:lnTo>
                    <a:pt x="3168" y="774"/>
                  </a:lnTo>
                  <a:lnTo>
                    <a:pt x="3174" y="786"/>
                  </a:lnTo>
                  <a:lnTo>
                    <a:pt x="3186" y="798"/>
                  </a:lnTo>
                  <a:lnTo>
                    <a:pt x="3198" y="804"/>
                  </a:lnTo>
                  <a:lnTo>
                    <a:pt x="3204" y="810"/>
                  </a:lnTo>
                  <a:lnTo>
                    <a:pt x="3210" y="810"/>
                  </a:lnTo>
                  <a:lnTo>
                    <a:pt x="3234" y="798"/>
                  </a:lnTo>
                  <a:lnTo>
                    <a:pt x="3234" y="822"/>
                  </a:lnTo>
                  <a:lnTo>
                    <a:pt x="3240" y="828"/>
                  </a:lnTo>
                  <a:lnTo>
                    <a:pt x="3246" y="828"/>
                  </a:lnTo>
                  <a:lnTo>
                    <a:pt x="3258" y="822"/>
                  </a:lnTo>
                  <a:lnTo>
                    <a:pt x="3282" y="822"/>
                  </a:lnTo>
                  <a:lnTo>
                    <a:pt x="3276" y="828"/>
                  </a:lnTo>
                  <a:lnTo>
                    <a:pt x="3252" y="840"/>
                  </a:lnTo>
                  <a:lnTo>
                    <a:pt x="3246" y="840"/>
                  </a:lnTo>
                  <a:lnTo>
                    <a:pt x="3228" y="828"/>
                  </a:lnTo>
                  <a:lnTo>
                    <a:pt x="3222" y="846"/>
                  </a:lnTo>
                  <a:lnTo>
                    <a:pt x="3204" y="846"/>
                  </a:lnTo>
                  <a:lnTo>
                    <a:pt x="3192" y="852"/>
                  </a:lnTo>
                  <a:lnTo>
                    <a:pt x="3186" y="852"/>
                  </a:lnTo>
                  <a:lnTo>
                    <a:pt x="3180" y="858"/>
                  </a:lnTo>
                  <a:lnTo>
                    <a:pt x="3204" y="858"/>
                  </a:lnTo>
                  <a:lnTo>
                    <a:pt x="3228" y="846"/>
                  </a:lnTo>
                  <a:lnTo>
                    <a:pt x="3240" y="846"/>
                  </a:lnTo>
                  <a:lnTo>
                    <a:pt x="3240" y="852"/>
                  </a:lnTo>
                  <a:lnTo>
                    <a:pt x="3228" y="870"/>
                  </a:lnTo>
                  <a:lnTo>
                    <a:pt x="3210" y="882"/>
                  </a:lnTo>
                  <a:lnTo>
                    <a:pt x="3198" y="888"/>
                  </a:lnTo>
                  <a:lnTo>
                    <a:pt x="3180" y="894"/>
                  </a:lnTo>
                  <a:lnTo>
                    <a:pt x="3168" y="900"/>
                  </a:lnTo>
                  <a:lnTo>
                    <a:pt x="3162" y="906"/>
                  </a:lnTo>
                  <a:lnTo>
                    <a:pt x="3138" y="918"/>
                  </a:lnTo>
                  <a:lnTo>
                    <a:pt x="3132" y="924"/>
                  </a:lnTo>
                  <a:lnTo>
                    <a:pt x="3120" y="918"/>
                  </a:lnTo>
                  <a:lnTo>
                    <a:pt x="3114" y="918"/>
                  </a:lnTo>
                  <a:lnTo>
                    <a:pt x="3102" y="912"/>
                  </a:lnTo>
                  <a:lnTo>
                    <a:pt x="3090" y="912"/>
                  </a:lnTo>
                  <a:lnTo>
                    <a:pt x="3072" y="930"/>
                  </a:lnTo>
                  <a:lnTo>
                    <a:pt x="3060" y="936"/>
                  </a:lnTo>
                  <a:lnTo>
                    <a:pt x="3054" y="948"/>
                  </a:lnTo>
                  <a:lnTo>
                    <a:pt x="3054" y="972"/>
                  </a:lnTo>
                  <a:lnTo>
                    <a:pt x="3048" y="978"/>
                  </a:lnTo>
                  <a:lnTo>
                    <a:pt x="3042" y="966"/>
                  </a:lnTo>
                  <a:lnTo>
                    <a:pt x="3030" y="966"/>
                  </a:lnTo>
                  <a:lnTo>
                    <a:pt x="3018" y="960"/>
                  </a:lnTo>
                  <a:lnTo>
                    <a:pt x="3012" y="960"/>
                  </a:lnTo>
                  <a:lnTo>
                    <a:pt x="3006" y="954"/>
                  </a:lnTo>
                  <a:lnTo>
                    <a:pt x="3030" y="930"/>
                  </a:lnTo>
                  <a:lnTo>
                    <a:pt x="3042" y="924"/>
                  </a:lnTo>
                  <a:lnTo>
                    <a:pt x="3060" y="906"/>
                  </a:lnTo>
                  <a:lnTo>
                    <a:pt x="3072" y="900"/>
                  </a:lnTo>
                  <a:lnTo>
                    <a:pt x="3036" y="900"/>
                  </a:lnTo>
                  <a:lnTo>
                    <a:pt x="3030" y="888"/>
                  </a:lnTo>
                  <a:lnTo>
                    <a:pt x="3018" y="882"/>
                  </a:lnTo>
                  <a:lnTo>
                    <a:pt x="2994" y="882"/>
                  </a:lnTo>
                  <a:lnTo>
                    <a:pt x="2988" y="888"/>
                  </a:lnTo>
                  <a:lnTo>
                    <a:pt x="2946" y="888"/>
                  </a:lnTo>
                  <a:lnTo>
                    <a:pt x="2946" y="894"/>
                  </a:lnTo>
                  <a:lnTo>
                    <a:pt x="2940" y="906"/>
                  </a:lnTo>
                  <a:lnTo>
                    <a:pt x="2940" y="918"/>
                  </a:lnTo>
                  <a:lnTo>
                    <a:pt x="2946" y="918"/>
                  </a:lnTo>
                  <a:lnTo>
                    <a:pt x="2952" y="924"/>
                  </a:lnTo>
                  <a:lnTo>
                    <a:pt x="2964" y="924"/>
                  </a:lnTo>
                  <a:lnTo>
                    <a:pt x="2976" y="936"/>
                  </a:lnTo>
                  <a:lnTo>
                    <a:pt x="2982" y="936"/>
                  </a:lnTo>
                  <a:lnTo>
                    <a:pt x="2976" y="942"/>
                  </a:lnTo>
                  <a:lnTo>
                    <a:pt x="2958" y="942"/>
                  </a:lnTo>
                  <a:lnTo>
                    <a:pt x="2952" y="936"/>
                  </a:lnTo>
                  <a:lnTo>
                    <a:pt x="2940" y="930"/>
                  </a:lnTo>
                  <a:lnTo>
                    <a:pt x="2934" y="924"/>
                  </a:lnTo>
                  <a:lnTo>
                    <a:pt x="2916" y="912"/>
                  </a:lnTo>
                  <a:lnTo>
                    <a:pt x="2910" y="942"/>
                  </a:lnTo>
                  <a:lnTo>
                    <a:pt x="2904" y="942"/>
                  </a:lnTo>
                  <a:lnTo>
                    <a:pt x="2898" y="948"/>
                  </a:lnTo>
                  <a:lnTo>
                    <a:pt x="2862" y="948"/>
                  </a:lnTo>
                  <a:lnTo>
                    <a:pt x="2844" y="942"/>
                  </a:lnTo>
                  <a:lnTo>
                    <a:pt x="2826" y="942"/>
                  </a:lnTo>
                  <a:lnTo>
                    <a:pt x="2808" y="936"/>
                  </a:lnTo>
                  <a:lnTo>
                    <a:pt x="2718" y="936"/>
                  </a:lnTo>
                  <a:lnTo>
                    <a:pt x="2706" y="930"/>
                  </a:lnTo>
                  <a:lnTo>
                    <a:pt x="2700" y="918"/>
                  </a:lnTo>
                  <a:lnTo>
                    <a:pt x="2688" y="912"/>
                  </a:lnTo>
                  <a:lnTo>
                    <a:pt x="2628" y="918"/>
                  </a:lnTo>
                  <a:lnTo>
                    <a:pt x="2622" y="912"/>
                  </a:lnTo>
                  <a:lnTo>
                    <a:pt x="2616" y="900"/>
                  </a:lnTo>
                  <a:lnTo>
                    <a:pt x="2604" y="894"/>
                  </a:lnTo>
                  <a:lnTo>
                    <a:pt x="2598" y="894"/>
                  </a:lnTo>
                  <a:lnTo>
                    <a:pt x="2586" y="888"/>
                  </a:lnTo>
                  <a:lnTo>
                    <a:pt x="2568" y="888"/>
                  </a:lnTo>
                  <a:lnTo>
                    <a:pt x="2556" y="894"/>
                  </a:lnTo>
                  <a:lnTo>
                    <a:pt x="2538" y="900"/>
                  </a:lnTo>
                  <a:lnTo>
                    <a:pt x="2532" y="906"/>
                  </a:lnTo>
                  <a:lnTo>
                    <a:pt x="2526" y="906"/>
                  </a:lnTo>
                  <a:lnTo>
                    <a:pt x="2526" y="912"/>
                  </a:lnTo>
                  <a:lnTo>
                    <a:pt x="2484" y="912"/>
                  </a:lnTo>
                  <a:lnTo>
                    <a:pt x="2472" y="906"/>
                  </a:lnTo>
                  <a:lnTo>
                    <a:pt x="2442" y="906"/>
                  </a:lnTo>
                  <a:lnTo>
                    <a:pt x="2430" y="918"/>
                  </a:lnTo>
                  <a:lnTo>
                    <a:pt x="2430" y="930"/>
                  </a:lnTo>
                  <a:lnTo>
                    <a:pt x="2418" y="954"/>
                  </a:lnTo>
                  <a:lnTo>
                    <a:pt x="2412" y="960"/>
                  </a:lnTo>
                  <a:lnTo>
                    <a:pt x="2412" y="966"/>
                  </a:lnTo>
                  <a:lnTo>
                    <a:pt x="2400" y="996"/>
                  </a:lnTo>
                  <a:lnTo>
                    <a:pt x="2364" y="996"/>
                  </a:lnTo>
                  <a:lnTo>
                    <a:pt x="2358" y="1026"/>
                  </a:lnTo>
                  <a:lnTo>
                    <a:pt x="2334" y="978"/>
                  </a:lnTo>
                  <a:lnTo>
                    <a:pt x="2340" y="978"/>
                  </a:lnTo>
                  <a:lnTo>
                    <a:pt x="2352" y="984"/>
                  </a:lnTo>
                  <a:lnTo>
                    <a:pt x="2376" y="984"/>
                  </a:lnTo>
                  <a:lnTo>
                    <a:pt x="2388" y="972"/>
                  </a:lnTo>
                  <a:lnTo>
                    <a:pt x="2358" y="942"/>
                  </a:lnTo>
                  <a:lnTo>
                    <a:pt x="2340" y="942"/>
                  </a:lnTo>
                  <a:lnTo>
                    <a:pt x="2328" y="936"/>
                  </a:lnTo>
                  <a:lnTo>
                    <a:pt x="2316" y="936"/>
                  </a:lnTo>
                  <a:lnTo>
                    <a:pt x="2322" y="918"/>
                  </a:lnTo>
                  <a:lnTo>
                    <a:pt x="2304" y="924"/>
                  </a:lnTo>
                  <a:lnTo>
                    <a:pt x="2262" y="930"/>
                  </a:lnTo>
                  <a:lnTo>
                    <a:pt x="2208" y="936"/>
                  </a:lnTo>
                  <a:lnTo>
                    <a:pt x="2160" y="942"/>
                  </a:lnTo>
                  <a:lnTo>
                    <a:pt x="2112" y="942"/>
                  </a:lnTo>
                  <a:lnTo>
                    <a:pt x="2064" y="936"/>
                  </a:lnTo>
                  <a:lnTo>
                    <a:pt x="2034" y="930"/>
                  </a:lnTo>
                  <a:lnTo>
                    <a:pt x="2028" y="924"/>
                  </a:lnTo>
                  <a:lnTo>
                    <a:pt x="2052" y="918"/>
                  </a:lnTo>
                  <a:lnTo>
                    <a:pt x="2082" y="918"/>
                  </a:lnTo>
                  <a:lnTo>
                    <a:pt x="2118" y="912"/>
                  </a:lnTo>
                  <a:lnTo>
                    <a:pt x="2142" y="900"/>
                  </a:lnTo>
                  <a:lnTo>
                    <a:pt x="2142" y="888"/>
                  </a:lnTo>
                  <a:lnTo>
                    <a:pt x="2112" y="864"/>
                  </a:lnTo>
                  <a:lnTo>
                    <a:pt x="2082" y="852"/>
                  </a:lnTo>
                  <a:lnTo>
                    <a:pt x="2004" y="852"/>
                  </a:lnTo>
                  <a:lnTo>
                    <a:pt x="1968" y="840"/>
                  </a:lnTo>
                  <a:lnTo>
                    <a:pt x="1944" y="834"/>
                  </a:lnTo>
                  <a:lnTo>
                    <a:pt x="1938" y="828"/>
                  </a:lnTo>
                  <a:lnTo>
                    <a:pt x="1908" y="828"/>
                  </a:lnTo>
                  <a:lnTo>
                    <a:pt x="1896" y="822"/>
                  </a:lnTo>
                  <a:lnTo>
                    <a:pt x="1866" y="804"/>
                  </a:lnTo>
                  <a:lnTo>
                    <a:pt x="1836" y="792"/>
                  </a:lnTo>
                  <a:lnTo>
                    <a:pt x="1812" y="786"/>
                  </a:lnTo>
                  <a:lnTo>
                    <a:pt x="1800" y="792"/>
                  </a:lnTo>
                  <a:lnTo>
                    <a:pt x="1782" y="798"/>
                  </a:lnTo>
                  <a:lnTo>
                    <a:pt x="1770" y="804"/>
                  </a:lnTo>
                  <a:lnTo>
                    <a:pt x="1758" y="816"/>
                  </a:lnTo>
                  <a:lnTo>
                    <a:pt x="1734" y="828"/>
                  </a:lnTo>
                  <a:lnTo>
                    <a:pt x="1680" y="828"/>
                  </a:lnTo>
                  <a:lnTo>
                    <a:pt x="1710" y="810"/>
                  </a:lnTo>
                  <a:lnTo>
                    <a:pt x="1710" y="798"/>
                  </a:lnTo>
                  <a:lnTo>
                    <a:pt x="1734" y="768"/>
                  </a:lnTo>
                  <a:lnTo>
                    <a:pt x="1728" y="768"/>
                  </a:lnTo>
                  <a:lnTo>
                    <a:pt x="1722" y="774"/>
                  </a:lnTo>
                  <a:lnTo>
                    <a:pt x="1674" y="798"/>
                  </a:lnTo>
                  <a:lnTo>
                    <a:pt x="1650" y="822"/>
                  </a:lnTo>
                  <a:lnTo>
                    <a:pt x="1638" y="828"/>
                  </a:lnTo>
                  <a:lnTo>
                    <a:pt x="1620" y="834"/>
                  </a:lnTo>
                  <a:lnTo>
                    <a:pt x="1608" y="828"/>
                  </a:lnTo>
                  <a:lnTo>
                    <a:pt x="1602" y="816"/>
                  </a:lnTo>
                  <a:lnTo>
                    <a:pt x="1602" y="798"/>
                  </a:lnTo>
                  <a:lnTo>
                    <a:pt x="1614" y="774"/>
                  </a:lnTo>
                  <a:lnTo>
                    <a:pt x="1614" y="762"/>
                  </a:lnTo>
                  <a:lnTo>
                    <a:pt x="1608" y="750"/>
                  </a:lnTo>
                  <a:lnTo>
                    <a:pt x="1596" y="744"/>
                  </a:lnTo>
                  <a:lnTo>
                    <a:pt x="1590" y="738"/>
                  </a:lnTo>
                  <a:lnTo>
                    <a:pt x="1578" y="738"/>
                  </a:lnTo>
                  <a:lnTo>
                    <a:pt x="1572" y="744"/>
                  </a:lnTo>
                  <a:lnTo>
                    <a:pt x="1572" y="750"/>
                  </a:lnTo>
                  <a:lnTo>
                    <a:pt x="1578" y="762"/>
                  </a:lnTo>
                  <a:lnTo>
                    <a:pt x="1584" y="768"/>
                  </a:lnTo>
                  <a:lnTo>
                    <a:pt x="1542" y="768"/>
                  </a:lnTo>
                  <a:lnTo>
                    <a:pt x="1530" y="774"/>
                  </a:lnTo>
                  <a:lnTo>
                    <a:pt x="1512" y="780"/>
                  </a:lnTo>
                  <a:lnTo>
                    <a:pt x="1494" y="798"/>
                  </a:lnTo>
                  <a:lnTo>
                    <a:pt x="1446" y="798"/>
                  </a:lnTo>
                  <a:lnTo>
                    <a:pt x="1428" y="804"/>
                  </a:lnTo>
                  <a:lnTo>
                    <a:pt x="1416" y="804"/>
                  </a:lnTo>
                  <a:lnTo>
                    <a:pt x="1398" y="810"/>
                  </a:lnTo>
                  <a:lnTo>
                    <a:pt x="1380" y="810"/>
                  </a:lnTo>
                  <a:lnTo>
                    <a:pt x="1374" y="816"/>
                  </a:lnTo>
                  <a:lnTo>
                    <a:pt x="1368" y="816"/>
                  </a:lnTo>
                  <a:lnTo>
                    <a:pt x="1356" y="822"/>
                  </a:lnTo>
                  <a:lnTo>
                    <a:pt x="1350" y="828"/>
                  </a:lnTo>
                  <a:lnTo>
                    <a:pt x="1338" y="834"/>
                  </a:lnTo>
                  <a:lnTo>
                    <a:pt x="1314" y="816"/>
                  </a:lnTo>
                  <a:lnTo>
                    <a:pt x="1302" y="822"/>
                  </a:lnTo>
                  <a:lnTo>
                    <a:pt x="1296" y="828"/>
                  </a:lnTo>
                  <a:lnTo>
                    <a:pt x="1272" y="840"/>
                  </a:lnTo>
                  <a:lnTo>
                    <a:pt x="1260" y="840"/>
                  </a:lnTo>
                  <a:lnTo>
                    <a:pt x="1254" y="846"/>
                  </a:lnTo>
                  <a:lnTo>
                    <a:pt x="1242" y="846"/>
                  </a:lnTo>
                  <a:lnTo>
                    <a:pt x="1230" y="852"/>
                  </a:lnTo>
                  <a:lnTo>
                    <a:pt x="1224" y="858"/>
                  </a:lnTo>
                  <a:lnTo>
                    <a:pt x="1212" y="864"/>
                  </a:lnTo>
                  <a:lnTo>
                    <a:pt x="1176" y="864"/>
                  </a:lnTo>
                  <a:lnTo>
                    <a:pt x="1188" y="858"/>
                  </a:lnTo>
                  <a:lnTo>
                    <a:pt x="1194" y="846"/>
                  </a:lnTo>
                  <a:lnTo>
                    <a:pt x="1212" y="840"/>
                  </a:lnTo>
                  <a:lnTo>
                    <a:pt x="1236" y="828"/>
                  </a:lnTo>
                  <a:lnTo>
                    <a:pt x="1254" y="828"/>
                  </a:lnTo>
                  <a:lnTo>
                    <a:pt x="1266" y="822"/>
                  </a:lnTo>
                  <a:lnTo>
                    <a:pt x="1284" y="816"/>
                  </a:lnTo>
                  <a:lnTo>
                    <a:pt x="1290" y="810"/>
                  </a:lnTo>
                  <a:lnTo>
                    <a:pt x="1362" y="810"/>
                  </a:lnTo>
                  <a:lnTo>
                    <a:pt x="1386" y="798"/>
                  </a:lnTo>
                  <a:lnTo>
                    <a:pt x="1422" y="792"/>
                  </a:lnTo>
                  <a:lnTo>
                    <a:pt x="1458" y="780"/>
                  </a:lnTo>
                  <a:lnTo>
                    <a:pt x="1470" y="780"/>
                  </a:lnTo>
                  <a:lnTo>
                    <a:pt x="1476" y="774"/>
                  </a:lnTo>
                  <a:lnTo>
                    <a:pt x="1482" y="774"/>
                  </a:lnTo>
                  <a:lnTo>
                    <a:pt x="1476" y="768"/>
                  </a:lnTo>
                  <a:lnTo>
                    <a:pt x="1410" y="768"/>
                  </a:lnTo>
                  <a:lnTo>
                    <a:pt x="1398" y="774"/>
                  </a:lnTo>
                  <a:lnTo>
                    <a:pt x="1392" y="774"/>
                  </a:lnTo>
                  <a:lnTo>
                    <a:pt x="1380" y="780"/>
                  </a:lnTo>
                  <a:lnTo>
                    <a:pt x="1374" y="786"/>
                  </a:lnTo>
                  <a:lnTo>
                    <a:pt x="1368" y="786"/>
                  </a:lnTo>
                  <a:lnTo>
                    <a:pt x="1362" y="792"/>
                  </a:lnTo>
                  <a:lnTo>
                    <a:pt x="1278" y="792"/>
                  </a:lnTo>
                  <a:lnTo>
                    <a:pt x="1254" y="804"/>
                  </a:lnTo>
                  <a:lnTo>
                    <a:pt x="1248" y="810"/>
                  </a:lnTo>
                  <a:lnTo>
                    <a:pt x="1236" y="816"/>
                  </a:lnTo>
                  <a:lnTo>
                    <a:pt x="1230" y="822"/>
                  </a:lnTo>
                  <a:lnTo>
                    <a:pt x="1212" y="822"/>
                  </a:lnTo>
                  <a:lnTo>
                    <a:pt x="1158" y="846"/>
                  </a:lnTo>
                  <a:lnTo>
                    <a:pt x="1140" y="846"/>
                  </a:lnTo>
                  <a:lnTo>
                    <a:pt x="1128" y="858"/>
                  </a:lnTo>
                  <a:lnTo>
                    <a:pt x="1122" y="870"/>
                  </a:lnTo>
                  <a:lnTo>
                    <a:pt x="1122" y="876"/>
                  </a:lnTo>
                  <a:lnTo>
                    <a:pt x="1116" y="876"/>
                  </a:lnTo>
                  <a:lnTo>
                    <a:pt x="1110" y="870"/>
                  </a:lnTo>
                  <a:lnTo>
                    <a:pt x="1110" y="846"/>
                  </a:lnTo>
                  <a:lnTo>
                    <a:pt x="1116" y="846"/>
                  </a:lnTo>
                  <a:lnTo>
                    <a:pt x="1152" y="834"/>
                  </a:lnTo>
                  <a:lnTo>
                    <a:pt x="1176" y="822"/>
                  </a:lnTo>
                  <a:lnTo>
                    <a:pt x="1194" y="816"/>
                  </a:lnTo>
                  <a:lnTo>
                    <a:pt x="1188" y="810"/>
                  </a:lnTo>
                  <a:lnTo>
                    <a:pt x="1176" y="810"/>
                  </a:lnTo>
                  <a:lnTo>
                    <a:pt x="1164" y="804"/>
                  </a:lnTo>
                  <a:lnTo>
                    <a:pt x="1140" y="804"/>
                  </a:lnTo>
                  <a:lnTo>
                    <a:pt x="1122" y="822"/>
                  </a:lnTo>
                  <a:lnTo>
                    <a:pt x="1110" y="828"/>
                  </a:lnTo>
                  <a:lnTo>
                    <a:pt x="1092" y="828"/>
                  </a:lnTo>
                  <a:lnTo>
                    <a:pt x="1080" y="834"/>
                  </a:lnTo>
                  <a:lnTo>
                    <a:pt x="1068" y="834"/>
                  </a:lnTo>
                  <a:lnTo>
                    <a:pt x="1068" y="840"/>
                  </a:lnTo>
                  <a:lnTo>
                    <a:pt x="1062" y="846"/>
                  </a:lnTo>
                  <a:lnTo>
                    <a:pt x="1062" y="876"/>
                  </a:lnTo>
                  <a:lnTo>
                    <a:pt x="1038" y="858"/>
                  </a:lnTo>
                  <a:lnTo>
                    <a:pt x="972" y="852"/>
                  </a:lnTo>
                  <a:lnTo>
                    <a:pt x="960" y="846"/>
                  </a:lnTo>
                  <a:lnTo>
                    <a:pt x="948" y="834"/>
                  </a:lnTo>
                  <a:lnTo>
                    <a:pt x="936" y="834"/>
                  </a:lnTo>
                  <a:lnTo>
                    <a:pt x="936" y="828"/>
                  </a:lnTo>
                  <a:lnTo>
                    <a:pt x="942" y="822"/>
                  </a:lnTo>
                  <a:lnTo>
                    <a:pt x="942" y="810"/>
                  </a:lnTo>
                  <a:lnTo>
                    <a:pt x="948" y="804"/>
                  </a:lnTo>
                  <a:lnTo>
                    <a:pt x="834" y="804"/>
                  </a:lnTo>
                  <a:lnTo>
                    <a:pt x="852" y="804"/>
                  </a:lnTo>
                  <a:lnTo>
                    <a:pt x="78" y="1440"/>
                  </a:lnTo>
                  <a:lnTo>
                    <a:pt x="72" y="1446"/>
                  </a:lnTo>
                  <a:lnTo>
                    <a:pt x="60" y="1452"/>
                  </a:lnTo>
                  <a:lnTo>
                    <a:pt x="54" y="1464"/>
                  </a:lnTo>
                  <a:lnTo>
                    <a:pt x="54" y="1476"/>
                  </a:lnTo>
                  <a:lnTo>
                    <a:pt x="108" y="1476"/>
                  </a:lnTo>
                  <a:lnTo>
                    <a:pt x="120" y="1464"/>
                  </a:lnTo>
                  <a:lnTo>
                    <a:pt x="156" y="1464"/>
                  </a:lnTo>
                  <a:lnTo>
                    <a:pt x="132" y="1488"/>
                  </a:lnTo>
                  <a:lnTo>
                    <a:pt x="132" y="1494"/>
                  </a:lnTo>
                  <a:lnTo>
                    <a:pt x="138" y="1506"/>
                  </a:lnTo>
                  <a:lnTo>
                    <a:pt x="138" y="1524"/>
                  </a:lnTo>
                  <a:lnTo>
                    <a:pt x="144" y="1530"/>
                  </a:lnTo>
                  <a:lnTo>
                    <a:pt x="156" y="1536"/>
                  </a:lnTo>
                  <a:lnTo>
                    <a:pt x="162" y="1542"/>
                  </a:lnTo>
                  <a:lnTo>
                    <a:pt x="144" y="1560"/>
                  </a:lnTo>
                  <a:lnTo>
                    <a:pt x="144" y="1572"/>
                  </a:lnTo>
                  <a:lnTo>
                    <a:pt x="150" y="1572"/>
                  </a:lnTo>
                  <a:lnTo>
                    <a:pt x="156" y="1566"/>
                  </a:lnTo>
                  <a:lnTo>
                    <a:pt x="168" y="1560"/>
                  </a:lnTo>
                  <a:lnTo>
                    <a:pt x="174" y="1554"/>
                  </a:lnTo>
                  <a:lnTo>
                    <a:pt x="180" y="1554"/>
                  </a:lnTo>
                  <a:lnTo>
                    <a:pt x="186" y="1548"/>
                  </a:lnTo>
                  <a:lnTo>
                    <a:pt x="198" y="1548"/>
                  </a:lnTo>
                  <a:lnTo>
                    <a:pt x="210" y="1542"/>
                  </a:lnTo>
                  <a:lnTo>
                    <a:pt x="222" y="1542"/>
                  </a:lnTo>
                  <a:lnTo>
                    <a:pt x="234" y="1536"/>
                  </a:lnTo>
                  <a:lnTo>
                    <a:pt x="240" y="1530"/>
                  </a:lnTo>
                  <a:lnTo>
                    <a:pt x="258" y="1530"/>
                  </a:lnTo>
                  <a:lnTo>
                    <a:pt x="258" y="1518"/>
                  </a:lnTo>
                  <a:lnTo>
                    <a:pt x="264" y="1518"/>
                  </a:lnTo>
                  <a:lnTo>
                    <a:pt x="270" y="1512"/>
                  </a:lnTo>
                  <a:lnTo>
                    <a:pt x="282" y="1512"/>
                  </a:lnTo>
                  <a:lnTo>
                    <a:pt x="300" y="1506"/>
                  </a:lnTo>
                  <a:lnTo>
                    <a:pt x="312" y="1506"/>
                  </a:lnTo>
                  <a:lnTo>
                    <a:pt x="330" y="1512"/>
                  </a:lnTo>
                  <a:lnTo>
                    <a:pt x="336" y="1518"/>
                  </a:lnTo>
                  <a:lnTo>
                    <a:pt x="330" y="1524"/>
                  </a:lnTo>
                  <a:lnTo>
                    <a:pt x="324" y="1524"/>
                  </a:lnTo>
                  <a:lnTo>
                    <a:pt x="318" y="1530"/>
                  </a:lnTo>
                  <a:lnTo>
                    <a:pt x="318" y="1560"/>
                  </a:lnTo>
                  <a:lnTo>
                    <a:pt x="306" y="1572"/>
                  </a:lnTo>
                  <a:lnTo>
                    <a:pt x="324" y="1590"/>
                  </a:lnTo>
                  <a:lnTo>
                    <a:pt x="330" y="1602"/>
                  </a:lnTo>
                  <a:lnTo>
                    <a:pt x="330" y="1620"/>
                  </a:lnTo>
                  <a:lnTo>
                    <a:pt x="312" y="1656"/>
                  </a:lnTo>
                  <a:lnTo>
                    <a:pt x="312" y="1698"/>
                  </a:lnTo>
                  <a:lnTo>
                    <a:pt x="306" y="1704"/>
                  </a:lnTo>
                  <a:lnTo>
                    <a:pt x="300" y="1716"/>
                  </a:lnTo>
                  <a:lnTo>
                    <a:pt x="300" y="1728"/>
                  </a:lnTo>
                  <a:lnTo>
                    <a:pt x="294" y="1740"/>
                  </a:lnTo>
                  <a:lnTo>
                    <a:pt x="294" y="1746"/>
                  </a:lnTo>
                  <a:lnTo>
                    <a:pt x="300" y="1752"/>
                  </a:lnTo>
                  <a:lnTo>
                    <a:pt x="312" y="1758"/>
                  </a:lnTo>
                  <a:lnTo>
                    <a:pt x="318" y="1764"/>
                  </a:lnTo>
                  <a:lnTo>
                    <a:pt x="324" y="1764"/>
                  </a:lnTo>
                  <a:lnTo>
                    <a:pt x="330" y="1770"/>
                  </a:lnTo>
                  <a:lnTo>
                    <a:pt x="330" y="1776"/>
                  </a:lnTo>
                  <a:lnTo>
                    <a:pt x="348" y="1776"/>
                  </a:lnTo>
                  <a:lnTo>
                    <a:pt x="354" y="1782"/>
                  </a:lnTo>
                  <a:lnTo>
                    <a:pt x="354" y="1794"/>
                  </a:lnTo>
                  <a:lnTo>
                    <a:pt x="342" y="1800"/>
                  </a:lnTo>
                  <a:lnTo>
                    <a:pt x="330" y="1812"/>
                  </a:lnTo>
                  <a:lnTo>
                    <a:pt x="318" y="1818"/>
                  </a:lnTo>
                  <a:lnTo>
                    <a:pt x="318" y="1830"/>
                  </a:lnTo>
                  <a:lnTo>
                    <a:pt x="312" y="1842"/>
                  </a:lnTo>
                  <a:lnTo>
                    <a:pt x="294" y="1860"/>
                  </a:lnTo>
                  <a:lnTo>
                    <a:pt x="282" y="1866"/>
                  </a:lnTo>
                  <a:lnTo>
                    <a:pt x="270" y="1878"/>
                  </a:lnTo>
                  <a:lnTo>
                    <a:pt x="252" y="1884"/>
                  </a:lnTo>
                  <a:lnTo>
                    <a:pt x="234" y="1896"/>
                  </a:lnTo>
                  <a:lnTo>
                    <a:pt x="228" y="1902"/>
                  </a:lnTo>
                  <a:lnTo>
                    <a:pt x="222" y="1914"/>
                  </a:lnTo>
                  <a:lnTo>
                    <a:pt x="222" y="1926"/>
                  </a:lnTo>
                  <a:lnTo>
                    <a:pt x="216" y="1932"/>
                  </a:lnTo>
                  <a:lnTo>
                    <a:pt x="216" y="1944"/>
                  </a:lnTo>
                  <a:lnTo>
                    <a:pt x="204" y="1956"/>
                  </a:lnTo>
                  <a:lnTo>
                    <a:pt x="210" y="1962"/>
                  </a:lnTo>
                  <a:lnTo>
                    <a:pt x="216" y="1962"/>
                  </a:lnTo>
                  <a:lnTo>
                    <a:pt x="216" y="1974"/>
                  </a:lnTo>
                  <a:lnTo>
                    <a:pt x="228" y="1986"/>
                  </a:lnTo>
                  <a:lnTo>
                    <a:pt x="240" y="1980"/>
                  </a:lnTo>
                  <a:lnTo>
                    <a:pt x="246" y="1968"/>
                  </a:lnTo>
                  <a:lnTo>
                    <a:pt x="258" y="1962"/>
                  </a:lnTo>
                  <a:lnTo>
                    <a:pt x="276" y="1956"/>
                  </a:lnTo>
                  <a:lnTo>
                    <a:pt x="294" y="1938"/>
                  </a:lnTo>
                  <a:lnTo>
                    <a:pt x="306" y="1938"/>
                  </a:lnTo>
                  <a:lnTo>
                    <a:pt x="306" y="1944"/>
                  </a:lnTo>
                  <a:lnTo>
                    <a:pt x="300" y="1950"/>
                  </a:lnTo>
                  <a:lnTo>
                    <a:pt x="288" y="1956"/>
                  </a:lnTo>
                  <a:lnTo>
                    <a:pt x="282" y="1956"/>
                  </a:lnTo>
                  <a:lnTo>
                    <a:pt x="276" y="1962"/>
                  </a:lnTo>
                  <a:lnTo>
                    <a:pt x="276" y="1974"/>
                  </a:lnTo>
                  <a:lnTo>
                    <a:pt x="282" y="1986"/>
                  </a:lnTo>
                  <a:lnTo>
                    <a:pt x="294" y="1998"/>
                  </a:lnTo>
                  <a:lnTo>
                    <a:pt x="252" y="1992"/>
                  </a:lnTo>
                  <a:lnTo>
                    <a:pt x="246" y="1998"/>
                  </a:lnTo>
                  <a:lnTo>
                    <a:pt x="240" y="2010"/>
                  </a:lnTo>
                  <a:lnTo>
                    <a:pt x="234" y="2016"/>
                  </a:lnTo>
                  <a:lnTo>
                    <a:pt x="228" y="2028"/>
                  </a:lnTo>
                  <a:lnTo>
                    <a:pt x="228" y="2034"/>
                  </a:lnTo>
                  <a:lnTo>
                    <a:pt x="234" y="2034"/>
                  </a:lnTo>
                  <a:lnTo>
                    <a:pt x="240" y="2040"/>
                  </a:lnTo>
                  <a:lnTo>
                    <a:pt x="252" y="2040"/>
                  </a:lnTo>
                  <a:lnTo>
                    <a:pt x="258" y="2046"/>
                  </a:lnTo>
                  <a:lnTo>
                    <a:pt x="252" y="2052"/>
                  </a:lnTo>
                  <a:lnTo>
                    <a:pt x="252" y="2058"/>
                  </a:lnTo>
                  <a:lnTo>
                    <a:pt x="246" y="2070"/>
                  </a:lnTo>
                  <a:lnTo>
                    <a:pt x="246" y="2076"/>
                  </a:lnTo>
                  <a:lnTo>
                    <a:pt x="252" y="2070"/>
                  </a:lnTo>
                  <a:lnTo>
                    <a:pt x="288" y="2052"/>
                  </a:lnTo>
                  <a:lnTo>
                    <a:pt x="306" y="2034"/>
                  </a:lnTo>
                  <a:lnTo>
                    <a:pt x="318" y="2028"/>
                  </a:lnTo>
                  <a:lnTo>
                    <a:pt x="318" y="2040"/>
                  </a:lnTo>
                  <a:lnTo>
                    <a:pt x="288" y="2058"/>
                  </a:lnTo>
                  <a:lnTo>
                    <a:pt x="312" y="2064"/>
                  </a:lnTo>
                  <a:lnTo>
                    <a:pt x="312" y="2076"/>
                  </a:lnTo>
                  <a:lnTo>
                    <a:pt x="294" y="2094"/>
                  </a:lnTo>
                  <a:lnTo>
                    <a:pt x="276" y="2076"/>
                  </a:lnTo>
                  <a:lnTo>
                    <a:pt x="270" y="2076"/>
                  </a:lnTo>
                  <a:lnTo>
                    <a:pt x="264" y="2082"/>
                  </a:lnTo>
                  <a:lnTo>
                    <a:pt x="240" y="2094"/>
                  </a:lnTo>
                  <a:lnTo>
                    <a:pt x="228" y="2094"/>
                  </a:lnTo>
                  <a:lnTo>
                    <a:pt x="216" y="2106"/>
                  </a:lnTo>
                  <a:lnTo>
                    <a:pt x="210" y="2118"/>
                  </a:lnTo>
                  <a:lnTo>
                    <a:pt x="204" y="2124"/>
                  </a:lnTo>
                  <a:lnTo>
                    <a:pt x="210" y="2118"/>
                  </a:lnTo>
                  <a:lnTo>
                    <a:pt x="222" y="2118"/>
                  </a:lnTo>
                  <a:lnTo>
                    <a:pt x="228" y="2112"/>
                  </a:lnTo>
                  <a:lnTo>
                    <a:pt x="276" y="2112"/>
                  </a:lnTo>
                  <a:lnTo>
                    <a:pt x="270" y="2112"/>
                  </a:lnTo>
                  <a:lnTo>
                    <a:pt x="264" y="2118"/>
                  </a:lnTo>
                  <a:lnTo>
                    <a:pt x="252" y="2118"/>
                  </a:lnTo>
                  <a:lnTo>
                    <a:pt x="240" y="2124"/>
                  </a:lnTo>
                  <a:lnTo>
                    <a:pt x="228" y="2124"/>
                  </a:lnTo>
                  <a:lnTo>
                    <a:pt x="216" y="2130"/>
                  </a:lnTo>
                  <a:lnTo>
                    <a:pt x="210" y="2130"/>
                  </a:lnTo>
                  <a:lnTo>
                    <a:pt x="210" y="2148"/>
                  </a:lnTo>
                  <a:lnTo>
                    <a:pt x="204" y="2148"/>
                  </a:lnTo>
                  <a:lnTo>
                    <a:pt x="198" y="2142"/>
                  </a:lnTo>
                  <a:lnTo>
                    <a:pt x="174" y="2142"/>
                  </a:lnTo>
                  <a:lnTo>
                    <a:pt x="174" y="2154"/>
                  </a:lnTo>
                  <a:lnTo>
                    <a:pt x="180" y="2166"/>
                  </a:lnTo>
                  <a:lnTo>
                    <a:pt x="192" y="2172"/>
                  </a:lnTo>
                  <a:lnTo>
                    <a:pt x="198" y="2178"/>
                  </a:lnTo>
                  <a:lnTo>
                    <a:pt x="246" y="2160"/>
                  </a:lnTo>
                  <a:lnTo>
                    <a:pt x="264" y="2184"/>
                  </a:lnTo>
                  <a:lnTo>
                    <a:pt x="300" y="2166"/>
                  </a:lnTo>
                  <a:lnTo>
                    <a:pt x="294" y="2172"/>
                  </a:lnTo>
                  <a:lnTo>
                    <a:pt x="288" y="2184"/>
                  </a:lnTo>
                  <a:lnTo>
                    <a:pt x="276" y="2190"/>
                  </a:lnTo>
                  <a:lnTo>
                    <a:pt x="270" y="2196"/>
                  </a:lnTo>
                  <a:lnTo>
                    <a:pt x="264" y="2208"/>
                  </a:lnTo>
                  <a:lnTo>
                    <a:pt x="264" y="2214"/>
                  </a:lnTo>
                  <a:lnTo>
                    <a:pt x="276" y="2214"/>
                  </a:lnTo>
                  <a:lnTo>
                    <a:pt x="282" y="2208"/>
                  </a:lnTo>
                  <a:lnTo>
                    <a:pt x="300" y="2202"/>
                  </a:lnTo>
                  <a:lnTo>
                    <a:pt x="318" y="2184"/>
                  </a:lnTo>
                  <a:lnTo>
                    <a:pt x="330" y="2178"/>
                  </a:lnTo>
                  <a:lnTo>
                    <a:pt x="306" y="2202"/>
                  </a:lnTo>
                  <a:lnTo>
                    <a:pt x="300" y="2214"/>
                  </a:lnTo>
                  <a:lnTo>
                    <a:pt x="294" y="2220"/>
                  </a:lnTo>
                  <a:lnTo>
                    <a:pt x="300" y="2220"/>
                  </a:lnTo>
                  <a:lnTo>
                    <a:pt x="312" y="2214"/>
                  </a:lnTo>
                  <a:lnTo>
                    <a:pt x="324" y="2214"/>
                  </a:lnTo>
                  <a:lnTo>
                    <a:pt x="318" y="2220"/>
                  </a:lnTo>
                  <a:lnTo>
                    <a:pt x="306" y="2226"/>
                  </a:lnTo>
                  <a:lnTo>
                    <a:pt x="300" y="2238"/>
                  </a:lnTo>
                  <a:lnTo>
                    <a:pt x="282" y="2256"/>
                  </a:lnTo>
                  <a:lnTo>
                    <a:pt x="288" y="2262"/>
                  </a:lnTo>
                  <a:lnTo>
                    <a:pt x="294" y="2262"/>
                  </a:lnTo>
                  <a:lnTo>
                    <a:pt x="342" y="2238"/>
                  </a:lnTo>
                  <a:lnTo>
                    <a:pt x="348" y="2232"/>
                  </a:lnTo>
                  <a:lnTo>
                    <a:pt x="324" y="2256"/>
                  </a:lnTo>
                  <a:lnTo>
                    <a:pt x="318" y="2268"/>
                  </a:lnTo>
                  <a:lnTo>
                    <a:pt x="318" y="2274"/>
                  </a:lnTo>
                  <a:lnTo>
                    <a:pt x="330" y="2280"/>
                  </a:lnTo>
                  <a:lnTo>
                    <a:pt x="342" y="2280"/>
                  </a:lnTo>
                  <a:lnTo>
                    <a:pt x="354" y="2292"/>
                  </a:lnTo>
                  <a:lnTo>
                    <a:pt x="354" y="2298"/>
                  </a:lnTo>
                  <a:lnTo>
                    <a:pt x="348" y="2304"/>
                  </a:lnTo>
                  <a:lnTo>
                    <a:pt x="348" y="2340"/>
                  </a:lnTo>
                  <a:lnTo>
                    <a:pt x="2058" y="2340"/>
                  </a:lnTo>
                  <a:lnTo>
                    <a:pt x="2064" y="2328"/>
                  </a:lnTo>
                  <a:lnTo>
                    <a:pt x="2064" y="2322"/>
                  </a:lnTo>
                  <a:lnTo>
                    <a:pt x="2070" y="2310"/>
                  </a:lnTo>
                  <a:lnTo>
                    <a:pt x="2076" y="2304"/>
                  </a:lnTo>
                  <a:lnTo>
                    <a:pt x="2088" y="2298"/>
                  </a:lnTo>
                  <a:lnTo>
                    <a:pt x="2100" y="2310"/>
                  </a:lnTo>
                  <a:lnTo>
                    <a:pt x="2088" y="2322"/>
                  </a:lnTo>
                  <a:lnTo>
                    <a:pt x="2082" y="2334"/>
                  </a:lnTo>
                  <a:lnTo>
                    <a:pt x="2082" y="2346"/>
                  </a:lnTo>
                  <a:lnTo>
                    <a:pt x="2094" y="2352"/>
                  </a:lnTo>
                  <a:lnTo>
                    <a:pt x="2112" y="2358"/>
                  </a:lnTo>
                  <a:lnTo>
                    <a:pt x="2124" y="2358"/>
                  </a:lnTo>
                  <a:lnTo>
                    <a:pt x="2142" y="2376"/>
                  </a:lnTo>
                  <a:lnTo>
                    <a:pt x="2154" y="2376"/>
                  </a:lnTo>
                  <a:lnTo>
                    <a:pt x="2154" y="2370"/>
                  </a:lnTo>
                  <a:lnTo>
                    <a:pt x="2166" y="2358"/>
                  </a:lnTo>
                  <a:lnTo>
                    <a:pt x="2178" y="2358"/>
                  </a:lnTo>
                  <a:lnTo>
                    <a:pt x="2190" y="2364"/>
                  </a:lnTo>
                  <a:lnTo>
                    <a:pt x="2202" y="2376"/>
                  </a:lnTo>
                  <a:lnTo>
                    <a:pt x="2202" y="2382"/>
                  </a:lnTo>
                  <a:lnTo>
                    <a:pt x="2208" y="2388"/>
                  </a:lnTo>
                  <a:lnTo>
                    <a:pt x="2238" y="2388"/>
                  </a:lnTo>
                  <a:lnTo>
                    <a:pt x="2256" y="2406"/>
                  </a:lnTo>
                  <a:lnTo>
                    <a:pt x="2268" y="2406"/>
                  </a:lnTo>
                  <a:lnTo>
                    <a:pt x="2280" y="2394"/>
                  </a:lnTo>
                  <a:lnTo>
                    <a:pt x="2292" y="2388"/>
                  </a:lnTo>
                  <a:lnTo>
                    <a:pt x="2298" y="2382"/>
                  </a:lnTo>
                  <a:lnTo>
                    <a:pt x="2298" y="2400"/>
                  </a:lnTo>
                  <a:lnTo>
                    <a:pt x="2346" y="2394"/>
                  </a:lnTo>
                  <a:lnTo>
                    <a:pt x="2346" y="2400"/>
                  </a:lnTo>
                  <a:lnTo>
                    <a:pt x="2352" y="2400"/>
                  </a:lnTo>
                  <a:lnTo>
                    <a:pt x="2364" y="2406"/>
                  </a:lnTo>
                  <a:lnTo>
                    <a:pt x="2382" y="2406"/>
                  </a:lnTo>
                  <a:lnTo>
                    <a:pt x="2394" y="2394"/>
                  </a:lnTo>
                  <a:lnTo>
                    <a:pt x="2406" y="2388"/>
                  </a:lnTo>
                  <a:lnTo>
                    <a:pt x="2412" y="2376"/>
                  </a:lnTo>
                  <a:lnTo>
                    <a:pt x="2412" y="2370"/>
                  </a:lnTo>
                  <a:lnTo>
                    <a:pt x="2430" y="2370"/>
                  </a:lnTo>
                  <a:lnTo>
                    <a:pt x="2436" y="2376"/>
                  </a:lnTo>
                  <a:lnTo>
                    <a:pt x="2442" y="2376"/>
                  </a:lnTo>
                  <a:lnTo>
                    <a:pt x="2454" y="2364"/>
                  </a:lnTo>
                  <a:lnTo>
                    <a:pt x="2460" y="2352"/>
                  </a:lnTo>
                  <a:lnTo>
                    <a:pt x="2466" y="2346"/>
                  </a:lnTo>
                  <a:lnTo>
                    <a:pt x="2472" y="2346"/>
                  </a:lnTo>
                  <a:lnTo>
                    <a:pt x="2472" y="2352"/>
                  </a:lnTo>
                  <a:lnTo>
                    <a:pt x="2478" y="2358"/>
                  </a:lnTo>
                  <a:lnTo>
                    <a:pt x="2502" y="2352"/>
                  </a:lnTo>
                  <a:lnTo>
                    <a:pt x="2496" y="2346"/>
                  </a:lnTo>
                  <a:lnTo>
                    <a:pt x="2496" y="2334"/>
                  </a:lnTo>
                  <a:lnTo>
                    <a:pt x="2502" y="2328"/>
                  </a:lnTo>
                  <a:lnTo>
                    <a:pt x="2514" y="2322"/>
                  </a:lnTo>
                  <a:lnTo>
                    <a:pt x="2532" y="2340"/>
                  </a:lnTo>
                  <a:lnTo>
                    <a:pt x="2556" y="2340"/>
                  </a:lnTo>
                  <a:lnTo>
                    <a:pt x="2562" y="2346"/>
                  </a:lnTo>
                  <a:lnTo>
                    <a:pt x="2580" y="2346"/>
                  </a:lnTo>
                  <a:lnTo>
                    <a:pt x="2604" y="2358"/>
                  </a:lnTo>
                  <a:lnTo>
                    <a:pt x="2604" y="2370"/>
                  </a:lnTo>
                  <a:lnTo>
                    <a:pt x="2598" y="2382"/>
                  </a:lnTo>
                  <a:lnTo>
                    <a:pt x="2598" y="2388"/>
                  </a:lnTo>
                  <a:lnTo>
                    <a:pt x="2592" y="2400"/>
                  </a:lnTo>
                  <a:lnTo>
                    <a:pt x="2604" y="2412"/>
                  </a:lnTo>
                  <a:lnTo>
                    <a:pt x="2592" y="2436"/>
                  </a:lnTo>
                  <a:lnTo>
                    <a:pt x="2598" y="2436"/>
                  </a:lnTo>
                  <a:lnTo>
                    <a:pt x="2604" y="2430"/>
                  </a:lnTo>
                  <a:lnTo>
                    <a:pt x="2616" y="2424"/>
                  </a:lnTo>
                  <a:lnTo>
                    <a:pt x="2634" y="2418"/>
                  </a:lnTo>
                  <a:lnTo>
                    <a:pt x="2646" y="2412"/>
                  </a:lnTo>
                  <a:lnTo>
                    <a:pt x="2670" y="2412"/>
                  </a:lnTo>
                  <a:lnTo>
                    <a:pt x="2670" y="2424"/>
                  </a:lnTo>
                  <a:lnTo>
                    <a:pt x="2658" y="2430"/>
                  </a:lnTo>
                  <a:lnTo>
                    <a:pt x="2652" y="2436"/>
                  </a:lnTo>
                  <a:lnTo>
                    <a:pt x="2646" y="2436"/>
                  </a:lnTo>
                  <a:lnTo>
                    <a:pt x="2640" y="2442"/>
                  </a:lnTo>
                  <a:lnTo>
                    <a:pt x="2646" y="2448"/>
                  </a:lnTo>
                  <a:lnTo>
                    <a:pt x="2652" y="2448"/>
                  </a:lnTo>
                  <a:lnTo>
                    <a:pt x="2664" y="2460"/>
                  </a:lnTo>
                  <a:lnTo>
                    <a:pt x="2640" y="2484"/>
                  </a:lnTo>
                  <a:lnTo>
                    <a:pt x="2640" y="2490"/>
                  </a:lnTo>
                  <a:lnTo>
                    <a:pt x="2652" y="2490"/>
                  </a:lnTo>
                  <a:lnTo>
                    <a:pt x="2652" y="2502"/>
                  </a:lnTo>
                  <a:lnTo>
                    <a:pt x="2640" y="2514"/>
                  </a:lnTo>
                  <a:lnTo>
                    <a:pt x="2640" y="2526"/>
                  </a:lnTo>
                  <a:lnTo>
                    <a:pt x="2658" y="2526"/>
                  </a:lnTo>
                  <a:lnTo>
                    <a:pt x="2652" y="2544"/>
                  </a:lnTo>
                  <a:lnTo>
                    <a:pt x="2658" y="2544"/>
                  </a:lnTo>
                  <a:lnTo>
                    <a:pt x="2670" y="2550"/>
                  </a:lnTo>
                  <a:lnTo>
                    <a:pt x="2754" y="2550"/>
                  </a:lnTo>
                  <a:lnTo>
                    <a:pt x="2766" y="2556"/>
                  </a:lnTo>
                  <a:lnTo>
                    <a:pt x="2784" y="2568"/>
                  </a:lnTo>
                  <a:lnTo>
                    <a:pt x="2838" y="2568"/>
                  </a:lnTo>
                  <a:lnTo>
                    <a:pt x="2850" y="2574"/>
                  </a:lnTo>
                  <a:lnTo>
                    <a:pt x="2856" y="2580"/>
                  </a:lnTo>
                  <a:lnTo>
                    <a:pt x="2856" y="2610"/>
                  </a:lnTo>
                  <a:lnTo>
                    <a:pt x="2874" y="2610"/>
                  </a:lnTo>
                  <a:lnTo>
                    <a:pt x="2874" y="2628"/>
                  </a:lnTo>
                  <a:lnTo>
                    <a:pt x="2862" y="2640"/>
                  </a:lnTo>
                  <a:lnTo>
                    <a:pt x="2862" y="2652"/>
                  </a:lnTo>
                  <a:lnTo>
                    <a:pt x="2874" y="2664"/>
                  </a:lnTo>
                  <a:lnTo>
                    <a:pt x="2880" y="2664"/>
                  </a:lnTo>
                  <a:lnTo>
                    <a:pt x="2856" y="2658"/>
                  </a:lnTo>
                  <a:lnTo>
                    <a:pt x="2856" y="2670"/>
                  </a:lnTo>
                  <a:lnTo>
                    <a:pt x="2850" y="2676"/>
                  </a:lnTo>
                  <a:lnTo>
                    <a:pt x="2844" y="2688"/>
                  </a:lnTo>
                  <a:lnTo>
                    <a:pt x="2838" y="2694"/>
                  </a:lnTo>
                  <a:lnTo>
                    <a:pt x="2832" y="2688"/>
                  </a:lnTo>
                  <a:lnTo>
                    <a:pt x="2820" y="2682"/>
                  </a:lnTo>
                  <a:lnTo>
                    <a:pt x="2802" y="2670"/>
                  </a:lnTo>
                  <a:lnTo>
                    <a:pt x="2790" y="2664"/>
                  </a:lnTo>
                  <a:lnTo>
                    <a:pt x="2784" y="2652"/>
                  </a:lnTo>
                  <a:lnTo>
                    <a:pt x="2784" y="2628"/>
                  </a:lnTo>
                  <a:lnTo>
                    <a:pt x="2766" y="2622"/>
                  </a:lnTo>
                  <a:lnTo>
                    <a:pt x="2772" y="2640"/>
                  </a:lnTo>
                  <a:lnTo>
                    <a:pt x="2772" y="2646"/>
                  </a:lnTo>
                  <a:lnTo>
                    <a:pt x="2778" y="2652"/>
                  </a:lnTo>
                  <a:lnTo>
                    <a:pt x="2778" y="2664"/>
                  </a:lnTo>
                  <a:lnTo>
                    <a:pt x="2772" y="2676"/>
                  </a:lnTo>
                  <a:lnTo>
                    <a:pt x="2760" y="2688"/>
                  </a:lnTo>
                  <a:lnTo>
                    <a:pt x="2754" y="2700"/>
                  </a:lnTo>
                  <a:lnTo>
                    <a:pt x="2736" y="2706"/>
                  </a:lnTo>
                  <a:lnTo>
                    <a:pt x="2718" y="2724"/>
                  </a:lnTo>
                  <a:lnTo>
                    <a:pt x="2712" y="2742"/>
                  </a:lnTo>
                  <a:lnTo>
                    <a:pt x="2700" y="2760"/>
                  </a:lnTo>
                  <a:lnTo>
                    <a:pt x="2694" y="2778"/>
                  </a:lnTo>
                  <a:lnTo>
                    <a:pt x="2688" y="2784"/>
                  </a:lnTo>
                  <a:lnTo>
                    <a:pt x="2664" y="2796"/>
                  </a:lnTo>
                  <a:lnTo>
                    <a:pt x="2652" y="2796"/>
                  </a:lnTo>
                  <a:lnTo>
                    <a:pt x="2646" y="2790"/>
                  </a:lnTo>
                  <a:lnTo>
                    <a:pt x="2640" y="2802"/>
                  </a:lnTo>
                  <a:lnTo>
                    <a:pt x="2634" y="2808"/>
                  </a:lnTo>
                  <a:lnTo>
                    <a:pt x="2634" y="2832"/>
                  </a:lnTo>
                  <a:lnTo>
                    <a:pt x="2628" y="2838"/>
                  </a:lnTo>
                  <a:lnTo>
                    <a:pt x="2622" y="2838"/>
                  </a:lnTo>
                  <a:lnTo>
                    <a:pt x="2586" y="2856"/>
                  </a:lnTo>
                  <a:lnTo>
                    <a:pt x="2562" y="2880"/>
                  </a:lnTo>
                  <a:lnTo>
                    <a:pt x="2562" y="2886"/>
                  </a:lnTo>
                  <a:lnTo>
                    <a:pt x="2568" y="2886"/>
                  </a:lnTo>
                  <a:lnTo>
                    <a:pt x="2580" y="2880"/>
                  </a:lnTo>
                  <a:lnTo>
                    <a:pt x="2592" y="2880"/>
                  </a:lnTo>
                  <a:lnTo>
                    <a:pt x="2598" y="2886"/>
                  </a:lnTo>
                  <a:lnTo>
                    <a:pt x="2610" y="2880"/>
                  </a:lnTo>
                  <a:lnTo>
                    <a:pt x="2616" y="2868"/>
                  </a:lnTo>
                  <a:lnTo>
                    <a:pt x="2628" y="2862"/>
                  </a:lnTo>
                  <a:lnTo>
                    <a:pt x="2658" y="2862"/>
                  </a:lnTo>
                  <a:lnTo>
                    <a:pt x="2658" y="2856"/>
                  </a:lnTo>
                  <a:lnTo>
                    <a:pt x="2664" y="2844"/>
                  </a:lnTo>
                  <a:lnTo>
                    <a:pt x="2676" y="2838"/>
                  </a:lnTo>
                  <a:lnTo>
                    <a:pt x="2682" y="2832"/>
                  </a:lnTo>
                  <a:lnTo>
                    <a:pt x="2754" y="2832"/>
                  </a:lnTo>
                  <a:lnTo>
                    <a:pt x="2766" y="2838"/>
                  </a:lnTo>
                  <a:lnTo>
                    <a:pt x="2790" y="2820"/>
                  </a:lnTo>
                  <a:lnTo>
                    <a:pt x="2856" y="2820"/>
                  </a:lnTo>
                  <a:lnTo>
                    <a:pt x="2862" y="2814"/>
                  </a:lnTo>
                  <a:lnTo>
                    <a:pt x="2862" y="2790"/>
                  </a:lnTo>
                  <a:lnTo>
                    <a:pt x="2844" y="2796"/>
                  </a:lnTo>
                  <a:lnTo>
                    <a:pt x="2832" y="2796"/>
                  </a:lnTo>
                  <a:lnTo>
                    <a:pt x="2826" y="2790"/>
                  </a:lnTo>
                  <a:lnTo>
                    <a:pt x="2826" y="2784"/>
                  </a:lnTo>
                  <a:lnTo>
                    <a:pt x="2832" y="2772"/>
                  </a:lnTo>
                  <a:lnTo>
                    <a:pt x="2850" y="2754"/>
                  </a:lnTo>
                  <a:lnTo>
                    <a:pt x="2868" y="2742"/>
                  </a:lnTo>
                  <a:lnTo>
                    <a:pt x="2880" y="2736"/>
                  </a:lnTo>
                  <a:lnTo>
                    <a:pt x="2910" y="2736"/>
                  </a:lnTo>
                  <a:lnTo>
                    <a:pt x="2928" y="2730"/>
                  </a:lnTo>
                  <a:lnTo>
                    <a:pt x="2952" y="2730"/>
                  </a:lnTo>
                  <a:lnTo>
                    <a:pt x="2964" y="2724"/>
                  </a:lnTo>
                  <a:lnTo>
                    <a:pt x="2970" y="2724"/>
                  </a:lnTo>
                  <a:lnTo>
                    <a:pt x="2976" y="2718"/>
                  </a:lnTo>
                  <a:lnTo>
                    <a:pt x="2982" y="2718"/>
                  </a:lnTo>
                  <a:lnTo>
                    <a:pt x="2994" y="2724"/>
                  </a:lnTo>
                  <a:lnTo>
                    <a:pt x="3000" y="2724"/>
                  </a:lnTo>
                  <a:lnTo>
                    <a:pt x="3012" y="2730"/>
                  </a:lnTo>
                  <a:lnTo>
                    <a:pt x="3018" y="2736"/>
                  </a:lnTo>
                  <a:lnTo>
                    <a:pt x="3024" y="2736"/>
                  </a:lnTo>
                  <a:lnTo>
                    <a:pt x="3030" y="2730"/>
                  </a:lnTo>
                  <a:lnTo>
                    <a:pt x="3030" y="2712"/>
                  </a:lnTo>
                  <a:lnTo>
                    <a:pt x="3036" y="2706"/>
                  </a:lnTo>
                  <a:lnTo>
                    <a:pt x="3048" y="2700"/>
                  </a:lnTo>
                  <a:lnTo>
                    <a:pt x="3060" y="2700"/>
                  </a:lnTo>
                  <a:lnTo>
                    <a:pt x="3066" y="2706"/>
                  </a:lnTo>
                  <a:lnTo>
                    <a:pt x="3072" y="2706"/>
                  </a:lnTo>
                  <a:lnTo>
                    <a:pt x="3072" y="2700"/>
                  </a:lnTo>
                  <a:lnTo>
                    <a:pt x="3102" y="2700"/>
                  </a:lnTo>
                  <a:lnTo>
                    <a:pt x="3114" y="2688"/>
                  </a:lnTo>
                  <a:lnTo>
                    <a:pt x="3126" y="2682"/>
                  </a:lnTo>
                  <a:lnTo>
                    <a:pt x="3150" y="2658"/>
                  </a:lnTo>
                  <a:lnTo>
                    <a:pt x="3162" y="2652"/>
                  </a:lnTo>
                  <a:lnTo>
                    <a:pt x="3174" y="2640"/>
                  </a:lnTo>
                  <a:lnTo>
                    <a:pt x="3408" y="2640"/>
                  </a:lnTo>
                  <a:lnTo>
                    <a:pt x="3408" y="2634"/>
                  </a:lnTo>
                  <a:lnTo>
                    <a:pt x="3420" y="2622"/>
                  </a:lnTo>
                  <a:lnTo>
                    <a:pt x="3438" y="2622"/>
                  </a:lnTo>
                  <a:lnTo>
                    <a:pt x="3450" y="2616"/>
                  </a:lnTo>
                  <a:lnTo>
                    <a:pt x="3456" y="2616"/>
                  </a:lnTo>
                  <a:lnTo>
                    <a:pt x="3456" y="2610"/>
                  </a:lnTo>
                  <a:lnTo>
                    <a:pt x="3468" y="2598"/>
                  </a:lnTo>
                  <a:lnTo>
                    <a:pt x="3480" y="2592"/>
                  </a:lnTo>
                  <a:lnTo>
                    <a:pt x="3486" y="2586"/>
                  </a:lnTo>
                  <a:lnTo>
                    <a:pt x="3498" y="2586"/>
                  </a:lnTo>
                  <a:lnTo>
                    <a:pt x="3504" y="2592"/>
                  </a:lnTo>
                  <a:lnTo>
                    <a:pt x="3510" y="2592"/>
                  </a:lnTo>
                  <a:lnTo>
                    <a:pt x="3510" y="2568"/>
                  </a:lnTo>
                  <a:lnTo>
                    <a:pt x="3516" y="2556"/>
                  </a:lnTo>
                  <a:lnTo>
                    <a:pt x="3528" y="2544"/>
                  </a:lnTo>
                  <a:lnTo>
                    <a:pt x="3534" y="2544"/>
                  </a:lnTo>
                  <a:lnTo>
                    <a:pt x="3546" y="2532"/>
                  </a:lnTo>
                  <a:lnTo>
                    <a:pt x="3546" y="2508"/>
                  </a:lnTo>
                  <a:lnTo>
                    <a:pt x="3588" y="2484"/>
                  </a:lnTo>
                  <a:lnTo>
                    <a:pt x="3594" y="2472"/>
                  </a:lnTo>
                  <a:lnTo>
                    <a:pt x="3618" y="2448"/>
                  </a:lnTo>
                  <a:lnTo>
                    <a:pt x="3630" y="2448"/>
                  </a:lnTo>
                  <a:lnTo>
                    <a:pt x="3636" y="2454"/>
                  </a:lnTo>
                  <a:lnTo>
                    <a:pt x="3636" y="2460"/>
                  </a:lnTo>
                  <a:lnTo>
                    <a:pt x="3642" y="2466"/>
                  </a:lnTo>
                  <a:lnTo>
                    <a:pt x="3654" y="2466"/>
                  </a:lnTo>
                  <a:lnTo>
                    <a:pt x="3666" y="2460"/>
                  </a:lnTo>
                  <a:lnTo>
                    <a:pt x="3702" y="2460"/>
                  </a:lnTo>
                  <a:lnTo>
                    <a:pt x="3708" y="2466"/>
                  </a:lnTo>
                  <a:lnTo>
                    <a:pt x="3708" y="2472"/>
                  </a:lnTo>
                  <a:lnTo>
                    <a:pt x="3702" y="2496"/>
                  </a:lnTo>
                  <a:lnTo>
                    <a:pt x="3690" y="2520"/>
                  </a:lnTo>
                  <a:lnTo>
                    <a:pt x="3678" y="2550"/>
                  </a:lnTo>
                  <a:lnTo>
                    <a:pt x="3666" y="2574"/>
                  </a:lnTo>
                  <a:lnTo>
                    <a:pt x="3666" y="2586"/>
                  </a:lnTo>
                  <a:lnTo>
                    <a:pt x="3672" y="2592"/>
                  </a:lnTo>
                  <a:lnTo>
                    <a:pt x="3678" y="2592"/>
                  </a:lnTo>
                  <a:lnTo>
                    <a:pt x="3684" y="2598"/>
                  </a:lnTo>
                  <a:lnTo>
                    <a:pt x="3672" y="2610"/>
                  </a:lnTo>
                  <a:lnTo>
                    <a:pt x="3666" y="2622"/>
                  </a:lnTo>
                  <a:lnTo>
                    <a:pt x="3666" y="2628"/>
                  </a:lnTo>
                  <a:lnTo>
                    <a:pt x="3690" y="2628"/>
                  </a:lnTo>
                  <a:lnTo>
                    <a:pt x="3690" y="2634"/>
                  </a:lnTo>
                  <a:lnTo>
                    <a:pt x="3696" y="2640"/>
                  </a:lnTo>
                  <a:lnTo>
                    <a:pt x="3714" y="2640"/>
                  </a:lnTo>
                  <a:lnTo>
                    <a:pt x="3750" y="2622"/>
                  </a:lnTo>
                  <a:lnTo>
                    <a:pt x="3768" y="2604"/>
                  </a:lnTo>
                  <a:lnTo>
                    <a:pt x="3780" y="2622"/>
                  </a:lnTo>
                  <a:lnTo>
                    <a:pt x="3786" y="2622"/>
                  </a:lnTo>
                  <a:lnTo>
                    <a:pt x="3792" y="2616"/>
                  </a:lnTo>
                  <a:lnTo>
                    <a:pt x="3816" y="2604"/>
                  </a:lnTo>
                  <a:lnTo>
                    <a:pt x="3828" y="2604"/>
                  </a:lnTo>
                  <a:lnTo>
                    <a:pt x="3840" y="2592"/>
                  </a:lnTo>
                  <a:lnTo>
                    <a:pt x="3852" y="2592"/>
                  </a:lnTo>
                  <a:lnTo>
                    <a:pt x="3864" y="2580"/>
                  </a:lnTo>
                  <a:lnTo>
                    <a:pt x="3870" y="2580"/>
                  </a:lnTo>
                  <a:lnTo>
                    <a:pt x="3888" y="2586"/>
                  </a:lnTo>
                  <a:lnTo>
                    <a:pt x="3846" y="2616"/>
                  </a:lnTo>
                  <a:lnTo>
                    <a:pt x="3936" y="2610"/>
                  </a:lnTo>
                  <a:lnTo>
                    <a:pt x="3918" y="2610"/>
                  </a:lnTo>
                  <a:lnTo>
                    <a:pt x="3906" y="2616"/>
                  </a:lnTo>
                  <a:lnTo>
                    <a:pt x="3894" y="2616"/>
                  </a:lnTo>
                  <a:lnTo>
                    <a:pt x="3888" y="2622"/>
                  </a:lnTo>
                  <a:lnTo>
                    <a:pt x="3888" y="2634"/>
                  </a:lnTo>
                  <a:lnTo>
                    <a:pt x="3882" y="2640"/>
                  </a:lnTo>
                  <a:lnTo>
                    <a:pt x="3876" y="2640"/>
                  </a:lnTo>
                  <a:lnTo>
                    <a:pt x="3870" y="2634"/>
                  </a:lnTo>
                  <a:lnTo>
                    <a:pt x="3864" y="2634"/>
                  </a:lnTo>
                  <a:lnTo>
                    <a:pt x="3852" y="2628"/>
                  </a:lnTo>
                  <a:lnTo>
                    <a:pt x="3846" y="2628"/>
                  </a:lnTo>
                  <a:lnTo>
                    <a:pt x="3828" y="2634"/>
                  </a:lnTo>
                  <a:lnTo>
                    <a:pt x="3738" y="2688"/>
                  </a:lnTo>
                  <a:lnTo>
                    <a:pt x="3726" y="2700"/>
                  </a:lnTo>
                  <a:lnTo>
                    <a:pt x="3720" y="2712"/>
                  </a:lnTo>
                  <a:lnTo>
                    <a:pt x="3720" y="2748"/>
                  </a:lnTo>
                  <a:lnTo>
                    <a:pt x="3726" y="2748"/>
                  </a:lnTo>
                  <a:lnTo>
                    <a:pt x="3732" y="2742"/>
                  </a:lnTo>
                  <a:lnTo>
                    <a:pt x="3738" y="2742"/>
                  </a:lnTo>
                  <a:lnTo>
                    <a:pt x="3738" y="2754"/>
                  </a:lnTo>
                  <a:lnTo>
                    <a:pt x="3744" y="2760"/>
                  </a:lnTo>
                  <a:lnTo>
                    <a:pt x="3756" y="2760"/>
                  </a:lnTo>
                  <a:lnTo>
                    <a:pt x="3762" y="2754"/>
                  </a:lnTo>
                  <a:lnTo>
                    <a:pt x="3768" y="2742"/>
                  </a:lnTo>
                  <a:lnTo>
                    <a:pt x="3774" y="2736"/>
                  </a:lnTo>
                  <a:lnTo>
                    <a:pt x="3786" y="2736"/>
                  </a:lnTo>
                  <a:lnTo>
                    <a:pt x="3804" y="2730"/>
                  </a:lnTo>
                  <a:lnTo>
                    <a:pt x="3816" y="2724"/>
                  </a:lnTo>
                  <a:lnTo>
                    <a:pt x="3834" y="2718"/>
                  </a:lnTo>
                  <a:lnTo>
                    <a:pt x="3846" y="2706"/>
                  </a:lnTo>
                  <a:lnTo>
                    <a:pt x="3852" y="2694"/>
                  </a:lnTo>
                  <a:lnTo>
                    <a:pt x="3870" y="2676"/>
                  </a:lnTo>
                  <a:lnTo>
                    <a:pt x="3876" y="2664"/>
                  </a:lnTo>
                  <a:lnTo>
                    <a:pt x="3876" y="2670"/>
                  </a:lnTo>
                  <a:lnTo>
                    <a:pt x="3882" y="2682"/>
                  </a:lnTo>
                  <a:lnTo>
                    <a:pt x="3888" y="2688"/>
                  </a:lnTo>
                  <a:lnTo>
                    <a:pt x="3894" y="2688"/>
                  </a:lnTo>
                  <a:lnTo>
                    <a:pt x="3930" y="2676"/>
                  </a:lnTo>
                  <a:lnTo>
                    <a:pt x="3954" y="2664"/>
                  </a:lnTo>
                  <a:lnTo>
                    <a:pt x="3972" y="2658"/>
                  </a:lnTo>
                  <a:lnTo>
                    <a:pt x="3984" y="2652"/>
                  </a:lnTo>
                  <a:lnTo>
                    <a:pt x="4008" y="2646"/>
                  </a:lnTo>
                  <a:lnTo>
                    <a:pt x="4068" y="2634"/>
                  </a:lnTo>
                  <a:lnTo>
                    <a:pt x="4080" y="2628"/>
                  </a:lnTo>
                  <a:lnTo>
                    <a:pt x="4068" y="2616"/>
                  </a:lnTo>
                  <a:lnTo>
                    <a:pt x="4074" y="2598"/>
                  </a:lnTo>
                  <a:lnTo>
                    <a:pt x="4038" y="2604"/>
                  </a:lnTo>
                  <a:lnTo>
                    <a:pt x="4038" y="2580"/>
                  </a:lnTo>
                  <a:lnTo>
                    <a:pt x="4026" y="2586"/>
                  </a:lnTo>
                  <a:lnTo>
                    <a:pt x="4020" y="2586"/>
                  </a:lnTo>
                  <a:lnTo>
                    <a:pt x="4008" y="2592"/>
                  </a:lnTo>
                  <a:lnTo>
                    <a:pt x="4002" y="2598"/>
                  </a:lnTo>
                  <a:lnTo>
                    <a:pt x="3990" y="2598"/>
                  </a:lnTo>
                  <a:lnTo>
                    <a:pt x="3990" y="2580"/>
                  </a:lnTo>
                  <a:lnTo>
                    <a:pt x="3930" y="2580"/>
                  </a:lnTo>
                  <a:lnTo>
                    <a:pt x="3924" y="2574"/>
                  </a:lnTo>
                  <a:lnTo>
                    <a:pt x="3924" y="2568"/>
                  </a:lnTo>
                  <a:lnTo>
                    <a:pt x="3918" y="2562"/>
                  </a:lnTo>
                  <a:lnTo>
                    <a:pt x="3918" y="2556"/>
                  </a:lnTo>
                  <a:lnTo>
                    <a:pt x="3930" y="2556"/>
                  </a:lnTo>
                  <a:lnTo>
                    <a:pt x="3918" y="2544"/>
                  </a:lnTo>
                  <a:lnTo>
                    <a:pt x="3888" y="2544"/>
                  </a:lnTo>
                  <a:lnTo>
                    <a:pt x="3882" y="2532"/>
                  </a:lnTo>
                  <a:lnTo>
                    <a:pt x="3882" y="2526"/>
                  </a:lnTo>
                  <a:lnTo>
                    <a:pt x="3876" y="2514"/>
                  </a:lnTo>
                  <a:lnTo>
                    <a:pt x="3876" y="2502"/>
                  </a:lnTo>
                  <a:lnTo>
                    <a:pt x="3894" y="2484"/>
                  </a:lnTo>
                  <a:lnTo>
                    <a:pt x="3870" y="2484"/>
                  </a:lnTo>
                  <a:lnTo>
                    <a:pt x="3876" y="2478"/>
                  </a:lnTo>
                  <a:lnTo>
                    <a:pt x="3888" y="2472"/>
                  </a:lnTo>
                  <a:lnTo>
                    <a:pt x="3894" y="2460"/>
                  </a:lnTo>
                  <a:lnTo>
                    <a:pt x="3906" y="2454"/>
                  </a:lnTo>
                  <a:lnTo>
                    <a:pt x="3918" y="2442"/>
                  </a:lnTo>
                  <a:lnTo>
                    <a:pt x="3924" y="2430"/>
                  </a:lnTo>
                  <a:lnTo>
                    <a:pt x="3936" y="2424"/>
                  </a:lnTo>
                  <a:lnTo>
                    <a:pt x="3942" y="2412"/>
                  </a:lnTo>
                  <a:lnTo>
                    <a:pt x="3948" y="2406"/>
                  </a:lnTo>
                  <a:lnTo>
                    <a:pt x="3936" y="2400"/>
                  </a:lnTo>
                  <a:lnTo>
                    <a:pt x="3912" y="2430"/>
                  </a:lnTo>
                  <a:lnTo>
                    <a:pt x="3894" y="2418"/>
                  </a:lnTo>
                  <a:lnTo>
                    <a:pt x="3864" y="2436"/>
                  </a:lnTo>
                  <a:lnTo>
                    <a:pt x="3858" y="2418"/>
                  </a:lnTo>
                  <a:lnTo>
                    <a:pt x="3828" y="2406"/>
                  </a:lnTo>
                  <a:lnTo>
                    <a:pt x="3810" y="2412"/>
                  </a:lnTo>
                  <a:lnTo>
                    <a:pt x="3864" y="2394"/>
                  </a:lnTo>
                  <a:lnTo>
                    <a:pt x="3870" y="2400"/>
                  </a:lnTo>
                  <a:lnTo>
                    <a:pt x="3882" y="2406"/>
                  </a:lnTo>
                  <a:lnTo>
                    <a:pt x="3900" y="2406"/>
                  </a:lnTo>
                  <a:lnTo>
                    <a:pt x="3918" y="2388"/>
                  </a:lnTo>
                  <a:lnTo>
                    <a:pt x="3930" y="2382"/>
                  </a:lnTo>
                  <a:lnTo>
                    <a:pt x="3936" y="2376"/>
                  </a:lnTo>
                  <a:lnTo>
                    <a:pt x="3978" y="2376"/>
                  </a:lnTo>
                  <a:lnTo>
                    <a:pt x="3978" y="2364"/>
                  </a:lnTo>
                  <a:lnTo>
                    <a:pt x="3972" y="2358"/>
                  </a:lnTo>
                  <a:lnTo>
                    <a:pt x="3966" y="2346"/>
                  </a:lnTo>
                  <a:lnTo>
                    <a:pt x="3990" y="2346"/>
                  </a:lnTo>
                  <a:lnTo>
                    <a:pt x="3978" y="2334"/>
                  </a:lnTo>
                  <a:lnTo>
                    <a:pt x="3972" y="2322"/>
                  </a:lnTo>
                  <a:lnTo>
                    <a:pt x="3960" y="2316"/>
                  </a:lnTo>
                  <a:lnTo>
                    <a:pt x="3942" y="2310"/>
                  </a:lnTo>
                  <a:lnTo>
                    <a:pt x="3918" y="2310"/>
                  </a:lnTo>
                  <a:lnTo>
                    <a:pt x="3852" y="2316"/>
                  </a:lnTo>
                  <a:lnTo>
                    <a:pt x="3792" y="2334"/>
                  </a:lnTo>
                  <a:lnTo>
                    <a:pt x="3744" y="2352"/>
                  </a:lnTo>
                  <a:lnTo>
                    <a:pt x="3684" y="2376"/>
                  </a:lnTo>
                  <a:lnTo>
                    <a:pt x="3660" y="2388"/>
                  </a:lnTo>
                  <a:lnTo>
                    <a:pt x="3642" y="2400"/>
                  </a:lnTo>
                  <a:lnTo>
                    <a:pt x="3624" y="2418"/>
                  </a:lnTo>
                  <a:lnTo>
                    <a:pt x="3606" y="2430"/>
                  </a:lnTo>
                  <a:lnTo>
                    <a:pt x="3594" y="2442"/>
                  </a:lnTo>
                  <a:lnTo>
                    <a:pt x="3576" y="2454"/>
                  </a:lnTo>
                  <a:lnTo>
                    <a:pt x="3564" y="2466"/>
                  </a:lnTo>
                  <a:lnTo>
                    <a:pt x="3528" y="2484"/>
                  </a:lnTo>
                  <a:lnTo>
                    <a:pt x="3516" y="2484"/>
                  </a:lnTo>
                  <a:lnTo>
                    <a:pt x="3498" y="2490"/>
                  </a:lnTo>
                  <a:lnTo>
                    <a:pt x="3486" y="2490"/>
                  </a:lnTo>
                  <a:lnTo>
                    <a:pt x="3492" y="2490"/>
                  </a:lnTo>
                  <a:lnTo>
                    <a:pt x="3498" y="2484"/>
                  </a:lnTo>
                  <a:lnTo>
                    <a:pt x="3510" y="2478"/>
                  </a:lnTo>
                  <a:lnTo>
                    <a:pt x="3522" y="2466"/>
                  </a:lnTo>
                  <a:lnTo>
                    <a:pt x="3540" y="2460"/>
                  </a:lnTo>
                  <a:lnTo>
                    <a:pt x="3552" y="2448"/>
                  </a:lnTo>
                  <a:lnTo>
                    <a:pt x="3576" y="2436"/>
                  </a:lnTo>
                  <a:lnTo>
                    <a:pt x="3600" y="2412"/>
                  </a:lnTo>
                  <a:lnTo>
                    <a:pt x="3606" y="2400"/>
                  </a:lnTo>
                  <a:lnTo>
                    <a:pt x="3582" y="2388"/>
                  </a:lnTo>
                  <a:lnTo>
                    <a:pt x="3588" y="2388"/>
                  </a:lnTo>
                  <a:lnTo>
                    <a:pt x="3594" y="2394"/>
                  </a:lnTo>
                  <a:lnTo>
                    <a:pt x="3624" y="2394"/>
                  </a:lnTo>
                  <a:lnTo>
                    <a:pt x="3642" y="2382"/>
                  </a:lnTo>
                  <a:lnTo>
                    <a:pt x="3702" y="2334"/>
                  </a:lnTo>
                  <a:lnTo>
                    <a:pt x="3750" y="2310"/>
                  </a:lnTo>
                  <a:lnTo>
                    <a:pt x="3768" y="2304"/>
                  </a:lnTo>
                  <a:lnTo>
                    <a:pt x="3804" y="2304"/>
                  </a:lnTo>
                  <a:lnTo>
                    <a:pt x="3852" y="2256"/>
                  </a:lnTo>
                  <a:lnTo>
                    <a:pt x="3870" y="2244"/>
                  </a:lnTo>
                  <a:lnTo>
                    <a:pt x="3888" y="2238"/>
                  </a:lnTo>
                  <a:lnTo>
                    <a:pt x="3936" y="2232"/>
                  </a:lnTo>
                  <a:lnTo>
                    <a:pt x="3990" y="2232"/>
                  </a:lnTo>
                  <a:lnTo>
                    <a:pt x="4044" y="2226"/>
                  </a:lnTo>
                  <a:lnTo>
                    <a:pt x="4074" y="2226"/>
                  </a:lnTo>
                  <a:lnTo>
                    <a:pt x="4104" y="2232"/>
                  </a:lnTo>
                  <a:lnTo>
                    <a:pt x="4176" y="2244"/>
                  </a:lnTo>
                  <a:lnTo>
                    <a:pt x="4200" y="2250"/>
                  </a:lnTo>
                  <a:lnTo>
                    <a:pt x="4212" y="2244"/>
                  </a:lnTo>
                  <a:lnTo>
                    <a:pt x="4248" y="2232"/>
                  </a:lnTo>
                  <a:lnTo>
                    <a:pt x="4260" y="2226"/>
                  </a:lnTo>
                  <a:lnTo>
                    <a:pt x="4278" y="2226"/>
                  </a:lnTo>
                  <a:lnTo>
                    <a:pt x="4296" y="2220"/>
                  </a:lnTo>
                  <a:lnTo>
                    <a:pt x="4320" y="2214"/>
                  </a:lnTo>
                  <a:lnTo>
                    <a:pt x="4338" y="2208"/>
                  </a:lnTo>
                  <a:lnTo>
                    <a:pt x="4374" y="2172"/>
                  </a:lnTo>
                  <a:lnTo>
                    <a:pt x="4392" y="2166"/>
                  </a:lnTo>
                  <a:lnTo>
                    <a:pt x="4404" y="2154"/>
                  </a:lnTo>
                  <a:lnTo>
                    <a:pt x="4410" y="2154"/>
                  </a:lnTo>
                  <a:lnTo>
                    <a:pt x="4422" y="2148"/>
                  </a:lnTo>
                  <a:lnTo>
                    <a:pt x="4452" y="2148"/>
                  </a:lnTo>
                  <a:lnTo>
                    <a:pt x="4458" y="2142"/>
                  </a:lnTo>
                  <a:lnTo>
                    <a:pt x="4470" y="2136"/>
                  </a:lnTo>
                  <a:lnTo>
                    <a:pt x="4476" y="2130"/>
                  </a:lnTo>
                  <a:lnTo>
                    <a:pt x="4494" y="2130"/>
                  </a:lnTo>
                  <a:lnTo>
                    <a:pt x="4500" y="2136"/>
                  </a:lnTo>
                  <a:lnTo>
                    <a:pt x="4518" y="2136"/>
                  </a:lnTo>
                  <a:lnTo>
                    <a:pt x="4530" y="2130"/>
                  </a:lnTo>
                  <a:lnTo>
                    <a:pt x="4536" y="2130"/>
                  </a:lnTo>
                  <a:lnTo>
                    <a:pt x="4542" y="2124"/>
                  </a:lnTo>
                  <a:lnTo>
                    <a:pt x="4596" y="2106"/>
                  </a:lnTo>
                  <a:lnTo>
                    <a:pt x="4620" y="2094"/>
                  </a:lnTo>
                  <a:lnTo>
                    <a:pt x="4620" y="2088"/>
                  </a:lnTo>
                  <a:lnTo>
                    <a:pt x="4614" y="2076"/>
                  </a:lnTo>
                  <a:lnTo>
                    <a:pt x="4602" y="2070"/>
                  </a:lnTo>
                  <a:lnTo>
                    <a:pt x="4584" y="2052"/>
                  </a:lnTo>
                  <a:lnTo>
                    <a:pt x="4578" y="2052"/>
                  </a:lnTo>
                  <a:lnTo>
                    <a:pt x="4602" y="2052"/>
                  </a:lnTo>
                  <a:lnTo>
                    <a:pt x="4614" y="2046"/>
                  </a:lnTo>
                  <a:lnTo>
                    <a:pt x="4614" y="2028"/>
                  </a:lnTo>
                  <a:lnTo>
                    <a:pt x="4608" y="2022"/>
                  </a:lnTo>
                  <a:lnTo>
                    <a:pt x="4608" y="2010"/>
                  </a:lnTo>
                  <a:lnTo>
                    <a:pt x="4632" y="2010"/>
                  </a:lnTo>
                  <a:lnTo>
                    <a:pt x="4644" y="1998"/>
                  </a:lnTo>
                  <a:lnTo>
                    <a:pt x="4644" y="1992"/>
                  </a:lnTo>
                  <a:lnTo>
                    <a:pt x="4632" y="1980"/>
                  </a:lnTo>
                  <a:lnTo>
                    <a:pt x="4626" y="1968"/>
                  </a:lnTo>
                  <a:lnTo>
                    <a:pt x="4608" y="1962"/>
                  </a:lnTo>
                  <a:lnTo>
                    <a:pt x="4602" y="1956"/>
                  </a:lnTo>
                  <a:lnTo>
                    <a:pt x="4590" y="196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6" name="Cameroon" descr="© INSCALE GmbH, 05.05.2010&#10;http://www.presentationload.com/">
              <a:extLst>
                <a:ext uri="{FF2B5EF4-FFF2-40B4-BE49-F238E27FC236}">
                  <a16:creationId xmlns:a16="http://schemas.microsoft.com/office/drawing/2014/main" id="{6058FF7F-FAFB-2E87-019F-D694E972563E}"/>
                </a:ext>
              </a:extLst>
            </p:cNvPr>
            <p:cNvSpPr>
              <a:spLocks/>
            </p:cNvSpPr>
            <p:nvPr/>
          </p:nvSpPr>
          <p:spPr bwMode="gray">
            <a:xfrm>
              <a:off x="4465160" y="2816755"/>
              <a:ext cx="207532" cy="351324"/>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7" name="Cambodia" descr="© INSCALE GmbH, 05.05.2010&#10;http://www.presentationload.com/">
              <a:extLst>
                <a:ext uri="{FF2B5EF4-FFF2-40B4-BE49-F238E27FC236}">
                  <a16:creationId xmlns:a16="http://schemas.microsoft.com/office/drawing/2014/main" id="{2DF0B561-32D3-BAC1-E063-7D79B516299F}"/>
                </a:ext>
              </a:extLst>
            </p:cNvPr>
            <p:cNvSpPr>
              <a:spLocks/>
            </p:cNvSpPr>
            <p:nvPr/>
          </p:nvSpPr>
          <p:spPr bwMode="gray">
            <a:xfrm>
              <a:off x="6979264" y="2773765"/>
              <a:ext cx="143790" cy="127485"/>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8" name="Burundi" descr="© INSCALE GmbH, 05.05.2010&#10;http://www.presentationload.com/">
              <a:extLst>
                <a:ext uri="{FF2B5EF4-FFF2-40B4-BE49-F238E27FC236}">
                  <a16:creationId xmlns:a16="http://schemas.microsoft.com/office/drawing/2014/main" id="{35954EEE-F81E-4C8D-FF56-454E6B850B6E}"/>
                </a:ext>
              </a:extLst>
            </p:cNvPr>
            <p:cNvSpPr>
              <a:spLocks/>
            </p:cNvSpPr>
            <p:nvPr/>
          </p:nvSpPr>
          <p:spPr bwMode="gray">
            <a:xfrm>
              <a:off x="5016603" y="3292597"/>
              <a:ext cx="50401" cy="63743"/>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49" name="Burkina Faso" descr="© INSCALE GmbH, 05.05.2010&#10;http://www.presentationload.com/">
              <a:extLst>
                <a:ext uri="{FF2B5EF4-FFF2-40B4-BE49-F238E27FC236}">
                  <a16:creationId xmlns:a16="http://schemas.microsoft.com/office/drawing/2014/main" id="{A8F7D7BA-4FBE-BFBB-F4B8-87231AFBC847}"/>
                </a:ext>
              </a:extLst>
            </p:cNvPr>
            <p:cNvSpPr>
              <a:spLocks/>
            </p:cNvSpPr>
            <p:nvPr/>
          </p:nvSpPr>
          <p:spPr bwMode="gray">
            <a:xfrm>
              <a:off x="4085673" y="2758941"/>
              <a:ext cx="216427" cy="170474"/>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0" name="Bulgaria" descr="© INSCALE GmbH, 05.05.2010&#10;http://www.presentationload.com/">
              <a:extLst>
                <a:ext uri="{FF2B5EF4-FFF2-40B4-BE49-F238E27FC236}">
                  <a16:creationId xmlns:a16="http://schemas.microsoft.com/office/drawing/2014/main" id="{47B6C688-F1A1-CF7A-B612-C5DDE11979BC}"/>
                </a:ext>
              </a:extLst>
            </p:cNvPr>
            <p:cNvSpPr>
              <a:spLocks/>
            </p:cNvSpPr>
            <p:nvPr/>
          </p:nvSpPr>
          <p:spPr bwMode="gray">
            <a:xfrm>
              <a:off x="4807587" y="1870997"/>
              <a:ext cx="149720" cy="85978"/>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1" name="Brazil" descr="© INSCALE GmbH, 05.05.2010&#10;http://www.presentationload.com/">
              <a:extLst>
                <a:ext uri="{FF2B5EF4-FFF2-40B4-BE49-F238E27FC236}">
                  <a16:creationId xmlns:a16="http://schemas.microsoft.com/office/drawing/2014/main" id="{6F8DF418-4C63-9F8E-E038-71D7AA071E00}"/>
                </a:ext>
              </a:extLst>
            </p:cNvPr>
            <p:cNvSpPr>
              <a:spLocks noEditPoints="1"/>
            </p:cNvSpPr>
            <p:nvPr/>
          </p:nvSpPr>
          <p:spPr bwMode="gray">
            <a:xfrm>
              <a:off x="2243083" y="3056900"/>
              <a:ext cx="1055450" cy="1193315"/>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2" name="Botswana" descr="© INSCALE GmbH, 05.05.2010&#10;http://www.presentationload.com/">
              <a:extLst>
                <a:ext uri="{FF2B5EF4-FFF2-40B4-BE49-F238E27FC236}">
                  <a16:creationId xmlns:a16="http://schemas.microsoft.com/office/drawing/2014/main" id="{BB3B3DD4-8043-2A15-0E85-9F63AE2A70EB}"/>
                </a:ext>
              </a:extLst>
            </p:cNvPr>
            <p:cNvSpPr>
              <a:spLocks/>
            </p:cNvSpPr>
            <p:nvPr/>
          </p:nvSpPr>
          <p:spPr bwMode="gray">
            <a:xfrm>
              <a:off x="4766081" y="3761029"/>
              <a:ext cx="246074" cy="277205"/>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3" name="Bosnia and Herzegovina" descr="© INSCALE GmbH, 05.05.2010&#10;http://www.presentationload.com/">
              <a:extLst>
                <a:ext uri="{FF2B5EF4-FFF2-40B4-BE49-F238E27FC236}">
                  <a16:creationId xmlns:a16="http://schemas.microsoft.com/office/drawing/2014/main" id="{A9AC3592-42D9-547C-AFA5-B143C5523AC8}"/>
                </a:ext>
              </a:extLst>
            </p:cNvPr>
            <p:cNvSpPr>
              <a:spLocks/>
            </p:cNvSpPr>
            <p:nvPr/>
          </p:nvSpPr>
          <p:spPr bwMode="gray">
            <a:xfrm>
              <a:off x="4638597" y="1836902"/>
              <a:ext cx="100801" cy="88942"/>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4" name="Bolivia" descr="© INSCALE GmbH, 05.05.2010&#10;http://www.presentationload.com/">
              <a:extLst>
                <a:ext uri="{FF2B5EF4-FFF2-40B4-BE49-F238E27FC236}">
                  <a16:creationId xmlns:a16="http://schemas.microsoft.com/office/drawing/2014/main" id="{44FF68F5-5960-C7D7-1559-79BE67E4BE16}"/>
                </a:ext>
              </a:extLst>
            </p:cNvPr>
            <p:cNvSpPr>
              <a:spLocks/>
            </p:cNvSpPr>
            <p:nvPr/>
          </p:nvSpPr>
          <p:spPr bwMode="gray">
            <a:xfrm>
              <a:off x="2369085" y="3514955"/>
              <a:ext cx="337980" cy="401725"/>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5" name="Bhutan" descr="© INSCALE GmbH, 05.05.2010&#10;http://www.presentationload.com/">
              <a:extLst>
                <a:ext uri="{FF2B5EF4-FFF2-40B4-BE49-F238E27FC236}">
                  <a16:creationId xmlns:a16="http://schemas.microsoft.com/office/drawing/2014/main" id="{AD6FF3D5-9380-4C82-6CC6-8ACE49FAAE16}"/>
                </a:ext>
              </a:extLst>
            </p:cNvPr>
            <p:cNvSpPr>
              <a:spLocks/>
            </p:cNvSpPr>
            <p:nvPr/>
          </p:nvSpPr>
          <p:spPr bwMode="gray">
            <a:xfrm>
              <a:off x="6562717" y="2352770"/>
              <a:ext cx="88942" cy="50401"/>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6" name="Benin" descr="© INSCALE GmbH, 05.05.2010&#10;http://www.presentationload.com/">
              <a:extLst>
                <a:ext uri="{FF2B5EF4-FFF2-40B4-BE49-F238E27FC236}">
                  <a16:creationId xmlns:a16="http://schemas.microsoft.com/office/drawing/2014/main" id="{3AB312FD-2B57-7911-8F6F-07EF5074C633}"/>
                </a:ext>
              </a:extLst>
            </p:cNvPr>
            <p:cNvSpPr>
              <a:spLocks/>
            </p:cNvSpPr>
            <p:nvPr/>
          </p:nvSpPr>
          <p:spPr bwMode="gray">
            <a:xfrm>
              <a:off x="4256145" y="2840473"/>
              <a:ext cx="84496" cy="188262"/>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7" name="Belize" descr="© INSCALE GmbH, 05.05.2010&#10;http://www.presentationload.com/">
              <a:extLst>
                <a:ext uri="{FF2B5EF4-FFF2-40B4-BE49-F238E27FC236}">
                  <a16:creationId xmlns:a16="http://schemas.microsoft.com/office/drawing/2014/main" id="{C20762E7-AC3A-6731-D93D-97BDA97CBBB6}"/>
                </a:ext>
              </a:extLst>
            </p:cNvPr>
            <p:cNvSpPr>
              <a:spLocks/>
            </p:cNvSpPr>
            <p:nvPr/>
          </p:nvSpPr>
          <p:spPr bwMode="gray">
            <a:xfrm>
              <a:off x="1854703" y="2653693"/>
              <a:ext cx="41506" cy="80048"/>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8" name="Belgium" descr="© INSCALE GmbH, 05.05.2010&#10;http://www.presentationload.com/">
              <a:extLst>
                <a:ext uri="{FF2B5EF4-FFF2-40B4-BE49-F238E27FC236}">
                  <a16:creationId xmlns:a16="http://schemas.microsoft.com/office/drawing/2014/main" id="{EA6C64D7-7566-8992-0BBB-4BCD38908B4E}"/>
                </a:ext>
              </a:extLst>
            </p:cNvPr>
            <p:cNvSpPr>
              <a:spLocks/>
            </p:cNvSpPr>
            <p:nvPr/>
          </p:nvSpPr>
          <p:spPr bwMode="gray">
            <a:xfrm>
              <a:off x="4336193" y="1654570"/>
              <a:ext cx="84496" cy="57813"/>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59" name="Bangladesh" descr="© INSCALE GmbH, 05.05.2010&#10;http://www.presentationload.com/">
              <a:extLst>
                <a:ext uri="{FF2B5EF4-FFF2-40B4-BE49-F238E27FC236}">
                  <a16:creationId xmlns:a16="http://schemas.microsoft.com/office/drawing/2014/main" id="{83A25B7F-0938-9965-2E00-43E96F5C650E}"/>
                </a:ext>
              </a:extLst>
            </p:cNvPr>
            <p:cNvSpPr>
              <a:spLocks/>
            </p:cNvSpPr>
            <p:nvPr/>
          </p:nvSpPr>
          <p:spPr bwMode="gray">
            <a:xfrm>
              <a:off x="6550859" y="2407618"/>
              <a:ext cx="142308" cy="161579"/>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0" name="Bahrain" descr="© INSCALE GmbH, 05.05.2010&#10;http://www.presentationload.com/">
              <a:extLst>
                <a:ext uri="{FF2B5EF4-FFF2-40B4-BE49-F238E27FC236}">
                  <a16:creationId xmlns:a16="http://schemas.microsoft.com/office/drawing/2014/main" id="{395631A1-FA24-9F3E-E2A6-1A7139E46101}"/>
                </a:ext>
              </a:extLst>
            </p:cNvPr>
            <p:cNvSpPr>
              <a:spLocks/>
            </p:cNvSpPr>
            <p:nvPr/>
          </p:nvSpPr>
          <p:spPr bwMode="gray">
            <a:xfrm>
              <a:off x="5569528" y="2413548"/>
              <a:ext cx="10377" cy="20753"/>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1" name="Belarus" descr="© INSCALE GmbH, 05.05.2010&#10;http://www.presentationload.com/">
              <a:extLst>
                <a:ext uri="{FF2B5EF4-FFF2-40B4-BE49-F238E27FC236}">
                  <a16:creationId xmlns:a16="http://schemas.microsoft.com/office/drawing/2014/main" id="{BADEA2D2-8CD7-99A6-6241-8F5570A7A76C}"/>
                </a:ext>
              </a:extLst>
            </p:cNvPr>
            <p:cNvSpPr>
              <a:spLocks/>
            </p:cNvSpPr>
            <p:nvPr/>
          </p:nvSpPr>
          <p:spPr bwMode="gray">
            <a:xfrm>
              <a:off x="4809071" y="1516708"/>
              <a:ext cx="216427" cy="140826"/>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2" name="Azerbaijan" descr="© INSCALE GmbH, 05.05.2010&#10;http://www.presentationload.com/">
              <a:extLst>
                <a:ext uri="{FF2B5EF4-FFF2-40B4-BE49-F238E27FC236}">
                  <a16:creationId xmlns:a16="http://schemas.microsoft.com/office/drawing/2014/main" id="{9B2B3D54-5C7B-67C4-964E-2F2B6DA33D43}"/>
                </a:ext>
              </a:extLst>
            </p:cNvPr>
            <p:cNvSpPr>
              <a:spLocks noEditPoints="1"/>
            </p:cNvSpPr>
            <p:nvPr/>
          </p:nvSpPr>
          <p:spPr bwMode="gray">
            <a:xfrm>
              <a:off x="5370891" y="1939187"/>
              <a:ext cx="136378" cy="109696"/>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3" name="Austria" descr="© INSCALE GmbH, 05.05.2010&#10;http://www.presentationload.com/">
              <a:extLst>
                <a:ext uri="{FF2B5EF4-FFF2-40B4-BE49-F238E27FC236}">
                  <a16:creationId xmlns:a16="http://schemas.microsoft.com/office/drawing/2014/main" id="{E8316FB8-4592-C014-5156-F46F8E91500E}"/>
                </a:ext>
              </a:extLst>
            </p:cNvPr>
            <p:cNvSpPr>
              <a:spLocks/>
            </p:cNvSpPr>
            <p:nvPr/>
          </p:nvSpPr>
          <p:spPr bwMode="gray">
            <a:xfrm>
              <a:off x="4494808" y="1725724"/>
              <a:ext cx="173437" cy="77083"/>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4" name="Australia" descr="© INSCALE GmbH, 05.05.2010&#10;http://www.presentationload.com/">
              <a:extLst>
                <a:ext uri="{FF2B5EF4-FFF2-40B4-BE49-F238E27FC236}">
                  <a16:creationId xmlns:a16="http://schemas.microsoft.com/office/drawing/2014/main" id="{B2360FA3-9455-E549-201F-B9AFC5A44DDC}"/>
                </a:ext>
              </a:extLst>
            </p:cNvPr>
            <p:cNvSpPr>
              <a:spLocks noEditPoints="1"/>
            </p:cNvSpPr>
            <p:nvPr/>
          </p:nvSpPr>
          <p:spPr bwMode="gray">
            <a:xfrm>
              <a:off x="7170490" y="3543119"/>
              <a:ext cx="1076203" cy="1009500"/>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5" name="Armenia" descr="© INSCALE GmbH, 05.05.2010&#10;http://www.presentationload.com/">
              <a:extLst>
                <a:ext uri="{FF2B5EF4-FFF2-40B4-BE49-F238E27FC236}">
                  <a16:creationId xmlns:a16="http://schemas.microsoft.com/office/drawing/2014/main" id="{C2E2BFDA-5145-8B80-A6AF-01E0A887D0CA}"/>
                </a:ext>
              </a:extLst>
            </p:cNvPr>
            <p:cNvSpPr>
              <a:spLocks/>
            </p:cNvSpPr>
            <p:nvPr/>
          </p:nvSpPr>
          <p:spPr bwMode="gray">
            <a:xfrm>
              <a:off x="5332348" y="1955492"/>
              <a:ext cx="84496" cy="80048"/>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6" name="Argentina" descr="© INSCALE GmbH, 05.05.2010&#10;http://www.presentationload.com/">
              <a:extLst>
                <a:ext uri="{FF2B5EF4-FFF2-40B4-BE49-F238E27FC236}">
                  <a16:creationId xmlns:a16="http://schemas.microsoft.com/office/drawing/2014/main" id="{118F1F60-4316-56F8-1E91-305CF73EEA2B}"/>
                </a:ext>
              </a:extLst>
            </p:cNvPr>
            <p:cNvSpPr>
              <a:spLocks noEditPoints="1"/>
            </p:cNvSpPr>
            <p:nvPr/>
          </p:nvSpPr>
          <p:spPr bwMode="gray">
            <a:xfrm>
              <a:off x="2423933" y="3887030"/>
              <a:ext cx="413582" cy="925004"/>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7" name="Angola" descr="© INSCALE GmbH, 05.05.2010&#10;http://www.presentationload.com/">
              <a:extLst>
                <a:ext uri="{FF2B5EF4-FFF2-40B4-BE49-F238E27FC236}">
                  <a16:creationId xmlns:a16="http://schemas.microsoft.com/office/drawing/2014/main" id="{19C6B870-408C-631C-5BF3-78ED6F7C6B80}"/>
                </a:ext>
              </a:extLst>
            </p:cNvPr>
            <p:cNvSpPr>
              <a:spLocks noEditPoints="1"/>
            </p:cNvSpPr>
            <p:nvPr/>
          </p:nvSpPr>
          <p:spPr bwMode="gray">
            <a:xfrm>
              <a:off x="4548173" y="3348928"/>
              <a:ext cx="336498" cy="419514"/>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8" name="Andorra" descr="© INSCALE GmbH, 05.05.2010&#10;http://www.presentationload.com/">
              <a:extLst>
                <a:ext uri="{FF2B5EF4-FFF2-40B4-BE49-F238E27FC236}">
                  <a16:creationId xmlns:a16="http://schemas.microsoft.com/office/drawing/2014/main" id="{611A5447-9AD9-0623-6C46-7D4270CAD189}"/>
                </a:ext>
              </a:extLst>
            </p:cNvPr>
            <p:cNvSpPr>
              <a:spLocks/>
            </p:cNvSpPr>
            <p:nvPr/>
          </p:nvSpPr>
          <p:spPr bwMode="gray">
            <a:xfrm>
              <a:off x="4293206" y="1916951"/>
              <a:ext cx="11859" cy="5929"/>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69" name="Algeria" descr="© INSCALE GmbH, 05.05.2010&#10;http://www.presentationload.com/">
              <a:extLst>
                <a:ext uri="{FF2B5EF4-FFF2-40B4-BE49-F238E27FC236}">
                  <a16:creationId xmlns:a16="http://schemas.microsoft.com/office/drawing/2014/main" id="{353B7B11-A595-064F-06EC-260F3C3917FD}"/>
                </a:ext>
              </a:extLst>
            </p:cNvPr>
            <p:cNvSpPr>
              <a:spLocks/>
            </p:cNvSpPr>
            <p:nvPr/>
          </p:nvSpPr>
          <p:spPr bwMode="gray">
            <a:xfrm>
              <a:off x="3996732" y="2082976"/>
              <a:ext cx="560338" cy="554408"/>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70" name="Albania" descr="© INSCALE GmbH, 05.05.2010&#10;http://www.presentationload.com/">
              <a:extLst>
                <a:ext uri="{FF2B5EF4-FFF2-40B4-BE49-F238E27FC236}">
                  <a16:creationId xmlns:a16="http://schemas.microsoft.com/office/drawing/2014/main" id="{304A45D8-4B8A-57DF-54F2-E1C402AE9D83}"/>
                </a:ext>
              </a:extLst>
            </p:cNvPr>
            <p:cNvSpPr>
              <a:spLocks/>
            </p:cNvSpPr>
            <p:nvPr/>
          </p:nvSpPr>
          <p:spPr bwMode="gray">
            <a:xfrm>
              <a:off x="4724577" y="1916949"/>
              <a:ext cx="54848" cy="93390"/>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271" name="Afghanistan" descr="© INSCALE GmbH, 05.05.2010&#10;http://www.presentationload.com/">
              <a:extLst>
                <a:ext uri="{FF2B5EF4-FFF2-40B4-BE49-F238E27FC236}">
                  <a16:creationId xmlns:a16="http://schemas.microsoft.com/office/drawing/2014/main" id="{F0CE0BC6-9060-533D-1CE8-DF0CFBE8C4C8}"/>
                </a:ext>
              </a:extLst>
            </p:cNvPr>
            <p:cNvSpPr>
              <a:spLocks/>
            </p:cNvSpPr>
            <p:nvPr/>
          </p:nvSpPr>
          <p:spPr bwMode="gray">
            <a:xfrm>
              <a:off x="5791890" y="2041466"/>
              <a:ext cx="343911" cy="280169"/>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grpSp>
      <p:sp>
        <p:nvSpPr>
          <p:cNvPr id="272" name="Rectangle 13">
            <a:extLst>
              <a:ext uri="{FF2B5EF4-FFF2-40B4-BE49-F238E27FC236}">
                <a16:creationId xmlns:a16="http://schemas.microsoft.com/office/drawing/2014/main" id="{50D39C7B-AB5A-D1F9-E49F-AEB6C4FAD4FA}"/>
              </a:ext>
            </a:extLst>
          </p:cNvPr>
          <p:cNvSpPr/>
          <p:nvPr/>
        </p:nvSpPr>
        <p:spPr>
          <a:xfrm rot="5400000">
            <a:off x="3384001" y="-3383999"/>
            <a:ext cx="2376000" cy="9144003"/>
          </a:xfrm>
          <a:prstGeom prst="rect">
            <a:avLst/>
          </a:prstGeom>
          <a:gradFill flip="none" rotWithShape="1">
            <a:gsLst>
              <a:gs pos="0">
                <a:srgbClr val="FFFFFF"/>
              </a:gs>
              <a:gs pos="100000">
                <a:srgbClr val="FFFFFF">
                  <a:alpha val="0"/>
                </a:srgbClr>
              </a:gs>
              <a:gs pos="40000">
                <a:srgbClr val="FFFFFF">
                  <a:alpha val="90000"/>
                </a:srgbClr>
              </a:gs>
              <a:gs pos="65000">
                <a:srgbClr val="FFFFFF">
                  <a:alpha val="20000"/>
                </a:srgbClr>
              </a:gs>
            </a:gsLst>
            <a:lin ang="0" scaled="1"/>
            <a:tileRect/>
          </a:gradFill>
          <a:ln w="12700" cap="flat" cmpd="sng" algn="ctr">
            <a:noFill/>
            <a:prstDash val="solid"/>
            <a:miter lim="800000"/>
          </a:ln>
          <a:effectLst/>
        </p:spPr>
        <p:txBody>
          <a:bodyPr rtlCol="0" anchor="ctr"/>
          <a:lstStyle/>
          <a:p>
            <a:pPr algn="ctr" defTabSz="914355">
              <a:defRPr/>
            </a:pPr>
            <a:endParaRPr lang="en-US" kern="0">
              <a:solidFill>
                <a:srgbClr val="FFFFFF"/>
              </a:solidFill>
              <a:latin typeface="Aptos Display" panose="020B0004020202020204" pitchFamily="34" charset="0"/>
            </a:endParaRPr>
          </a:p>
        </p:txBody>
      </p:sp>
      <p:grpSp>
        <p:nvGrpSpPr>
          <p:cNvPr id="446" name="Group 445">
            <a:extLst>
              <a:ext uri="{FF2B5EF4-FFF2-40B4-BE49-F238E27FC236}">
                <a16:creationId xmlns:a16="http://schemas.microsoft.com/office/drawing/2014/main" id="{62F3ED3E-F240-16E3-97D7-78BC2552A199}"/>
              </a:ext>
            </a:extLst>
          </p:cNvPr>
          <p:cNvGrpSpPr/>
          <p:nvPr/>
        </p:nvGrpSpPr>
        <p:grpSpPr>
          <a:xfrm>
            <a:off x="360000" y="4046402"/>
            <a:ext cx="1800000" cy="508667"/>
            <a:chOff x="360000" y="4046400"/>
            <a:chExt cx="1800000" cy="508666"/>
          </a:xfrm>
        </p:grpSpPr>
        <p:pic>
          <p:nvPicPr>
            <p:cNvPr id="40" name="Picture 39">
              <a:extLst>
                <a:ext uri="{FF2B5EF4-FFF2-40B4-BE49-F238E27FC236}">
                  <a16:creationId xmlns:a16="http://schemas.microsoft.com/office/drawing/2014/main" id="{4CD04B17-60E9-3B2C-282F-F5384B85092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91120" y="4046400"/>
              <a:ext cx="233760" cy="288001"/>
            </a:xfrm>
            <a:prstGeom prst="rect">
              <a:avLst/>
            </a:prstGeom>
          </p:spPr>
        </p:pic>
        <p:pic>
          <p:nvPicPr>
            <p:cNvPr id="41" name="Picture 40">
              <a:extLst>
                <a:ext uri="{FF2B5EF4-FFF2-40B4-BE49-F238E27FC236}">
                  <a16:creationId xmlns:a16="http://schemas.microsoft.com/office/drawing/2014/main" id="{3FBDB7B2-00F1-AA75-C4D1-2CD2FE2C603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42248" y="4046400"/>
              <a:ext cx="235505" cy="288001"/>
            </a:xfrm>
            <a:prstGeom prst="rect">
              <a:avLst/>
            </a:prstGeom>
          </p:spPr>
        </p:pic>
        <p:sp>
          <p:nvSpPr>
            <p:cNvPr id="44" name="Rectangle 43">
              <a:extLst>
                <a:ext uri="{FF2B5EF4-FFF2-40B4-BE49-F238E27FC236}">
                  <a16:creationId xmlns:a16="http://schemas.microsoft.com/office/drawing/2014/main" id="{3C0CD603-A712-ED4D-1F5D-939D2DCD0DEE}"/>
                </a:ext>
              </a:extLst>
            </p:cNvPr>
            <p:cNvSpPr/>
            <p:nvPr/>
          </p:nvSpPr>
          <p:spPr>
            <a:xfrm>
              <a:off x="360000" y="4370400"/>
              <a:ext cx="504000" cy="184666"/>
            </a:xfrm>
            <a:prstGeom prst="rect">
              <a:avLst/>
            </a:prstGeom>
          </p:spPr>
          <p:txBody>
            <a:bodyPr wrap="square" lIns="0" tIns="0" rIns="0" bIns="0">
              <a:spAutoFit/>
            </a:bodyPr>
            <a:lstStyle/>
            <a:p>
              <a:pPr algn="ctr" defTabSz="457178">
                <a:defRPr/>
              </a:pPr>
              <a:r>
                <a:rPr lang="en-US" sz="600">
                  <a:solidFill>
                    <a:schemeClr val="bg2"/>
                  </a:solidFill>
                  <a:ea typeface="Segoe UI" panose="020B0502040204020203" pitchFamily="34" charset="0"/>
                  <a:cs typeface="Acronis"/>
                </a:rPr>
                <a:t>Acronis </a:t>
              </a:r>
              <a:br>
                <a:rPr lang="en-US" sz="600">
                  <a:solidFill>
                    <a:schemeClr val="bg2"/>
                  </a:solidFill>
                  <a:ea typeface="Segoe UI" panose="020B0502040204020203" pitchFamily="34" charset="0"/>
                  <a:cs typeface="Acronis"/>
                </a:rPr>
              </a:br>
              <a:r>
                <a:rPr lang="en-US" sz="600">
                  <a:solidFill>
                    <a:schemeClr val="bg2"/>
                  </a:solidFill>
                  <a:ea typeface="Segoe UI" panose="020B0502040204020203" pitchFamily="34" charset="0"/>
                  <a:cs typeface="Acronis"/>
                </a:rPr>
                <a:t>Data Centers</a:t>
              </a:r>
              <a:endParaRPr lang="en-US" sz="600">
                <a:solidFill>
                  <a:schemeClr val="bg2"/>
                </a:solidFill>
              </a:endParaRPr>
            </a:p>
          </p:txBody>
        </p:sp>
        <p:sp>
          <p:nvSpPr>
            <p:cNvPr id="45" name="Rectangle 44">
              <a:extLst>
                <a:ext uri="{FF2B5EF4-FFF2-40B4-BE49-F238E27FC236}">
                  <a16:creationId xmlns:a16="http://schemas.microsoft.com/office/drawing/2014/main" id="{9DE2F104-9DE8-CE4F-59C3-9E0D93C5BBF6}"/>
                </a:ext>
              </a:extLst>
            </p:cNvPr>
            <p:cNvSpPr/>
            <p:nvPr/>
          </p:nvSpPr>
          <p:spPr>
            <a:xfrm>
              <a:off x="1008000" y="4370400"/>
              <a:ext cx="504000" cy="184666"/>
            </a:xfrm>
            <a:prstGeom prst="rect">
              <a:avLst/>
            </a:prstGeom>
          </p:spPr>
          <p:txBody>
            <a:bodyPr wrap="square" lIns="0" tIns="0" rIns="0" bIns="0">
              <a:spAutoFit/>
            </a:bodyPr>
            <a:lstStyle/>
            <a:p>
              <a:pPr algn="ctr" defTabSz="457178">
                <a:defRPr/>
              </a:pPr>
              <a:r>
                <a:rPr lang="en-US" sz="600">
                  <a:solidFill>
                    <a:schemeClr val="bg2"/>
                  </a:solidFill>
                  <a:ea typeface="Segoe UI" panose="020B0502040204020203" pitchFamily="34" charset="0"/>
                  <a:cs typeface="Acronis"/>
                </a:rPr>
                <a:t>Google </a:t>
              </a:r>
              <a:br>
                <a:rPr lang="en-US" sz="600">
                  <a:solidFill>
                    <a:schemeClr val="bg2"/>
                  </a:solidFill>
                  <a:ea typeface="Segoe UI" panose="020B0502040204020203" pitchFamily="34" charset="0"/>
                  <a:cs typeface="Acronis"/>
                </a:rPr>
              </a:br>
              <a:r>
                <a:rPr lang="en-US" sz="600">
                  <a:solidFill>
                    <a:schemeClr val="bg2"/>
                  </a:solidFill>
                  <a:ea typeface="Segoe UI" panose="020B0502040204020203" pitchFamily="34" charset="0"/>
                  <a:cs typeface="Acronis"/>
                </a:rPr>
                <a:t>Data Centers</a:t>
              </a:r>
              <a:endParaRPr lang="ru-RU" sz="600">
                <a:solidFill>
                  <a:schemeClr val="bg2"/>
                </a:solidFill>
                <a:ea typeface="Segoe UI" panose="020B0502040204020203" pitchFamily="34" charset="0"/>
                <a:cs typeface="Acronis"/>
              </a:endParaRPr>
            </a:p>
          </p:txBody>
        </p:sp>
        <p:sp>
          <p:nvSpPr>
            <p:cNvPr id="46" name="Rectangle 45">
              <a:extLst>
                <a:ext uri="{FF2B5EF4-FFF2-40B4-BE49-F238E27FC236}">
                  <a16:creationId xmlns:a16="http://schemas.microsoft.com/office/drawing/2014/main" id="{9C46D6C9-4B36-0F88-5FC2-9E0C175F7F10}"/>
                </a:ext>
              </a:extLst>
            </p:cNvPr>
            <p:cNvSpPr/>
            <p:nvPr/>
          </p:nvSpPr>
          <p:spPr>
            <a:xfrm>
              <a:off x="1656000" y="4370400"/>
              <a:ext cx="504000" cy="184666"/>
            </a:xfrm>
            <a:prstGeom prst="rect">
              <a:avLst/>
            </a:prstGeom>
          </p:spPr>
          <p:txBody>
            <a:bodyPr wrap="square" lIns="0" tIns="0" rIns="0" bIns="0">
              <a:spAutoFit/>
            </a:bodyPr>
            <a:lstStyle/>
            <a:p>
              <a:pPr algn="ctr" defTabSz="457178">
                <a:defRPr/>
              </a:pPr>
              <a:r>
                <a:rPr lang="en-US" sz="600">
                  <a:solidFill>
                    <a:schemeClr val="bg2"/>
                  </a:solidFill>
                </a:rPr>
                <a:t>Azure </a:t>
              </a:r>
              <a:br>
                <a:rPr lang="en-US" sz="600">
                  <a:solidFill>
                    <a:schemeClr val="bg2"/>
                  </a:solidFill>
                </a:rPr>
              </a:br>
              <a:r>
                <a:rPr lang="en-US" sz="600">
                  <a:solidFill>
                    <a:schemeClr val="bg2"/>
                  </a:solidFill>
                </a:rPr>
                <a:t>Data Centers</a:t>
              </a:r>
            </a:p>
          </p:txBody>
        </p:sp>
        <p:pic>
          <p:nvPicPr>
            <p:cNvPr id="43" name="Picture 42">
              <a:extLst>
                <a:ext uri="{FF2B5EF4-FFF2-40B4-BE49-F238E27FC236}">
                  <a16:creationId xmlns:a16="http://schemas.microsoft.com/office/drawing/2014/main" id="{73CB639A-262F-4709-D7A5-350E421FAC9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5119" y="4046400"/>
              <a:ext cx="233762" cy="288001"/>
            </a:xfrm>
            <a:prstGeom prst="rect">
              <a:avLst/>
            </a:prstGeom>
            <a:effectLst/>
          </p:spPr>
        </p:pic>
      </p:grpSp>
      <p:sp>
        <p:nvSpPr>
          <p:cNvPr id="2" name="Title 1">
            <a:extLst>
              <a:ext uri="{FF2B5EF4-FFF2-40B4-BE49-F238E27FC236}">
                <a16:creationId xmlns:a16="http://schemas.microsoft.com/office/drawing/2014/main" id="{19B2CFAF-4F31-AE0D-7F90-56CC1D667B66}"/>
              </a:ext>
            </a:extLst>
          </p:cNvPr>
          <p:cNvSpPr>
            <a:spLocks noGrp="1"/>
          </p:cNvSpPr>
          <p:nvPr>
            <p:ph type="title"/>
          </p:nvPr>
        </p:nvSpPr>
        <p:spPr/>
        <p:txBody>
          <a:bodyPr/>
          <a:lstStyle/>
          <a:p>
            <a:r>
              <a:rPr lang="zh-CN" altLang="en-US" dirty="0"/>
              <a:t>符合資料主權和合規性的當地資料中心</a:t>
            </a:r>
            <a:endParaRPr lang="en-US" dirty="0"/>
          </a:p>
        </p:txBody>
      </p:sp>
      <p:sp>
        <p:nvSpPr>
          <p:cNvPr id="17" name="Text Placeholder 16">
            <a:extLst>
              <a:ext uri="{FF2B5EF4-FFF2-40B4-BE49-F238E27FC236}">
                <a16:creationId xmlns:a16="http://schemas.microsoft.com/office/drawing/2014/main" id="{900D71FB-3C57-EDEA-825E-E599E3090EE1}"/>
              </a:ext>
            </a:extLst>
          </p:cNvPr>
          <p:cNvSpPr>
            <a:spLocks noGrp="1"/>
          </p:cNvSpPr>
          <p:nvPr>
            <p:ph type="body" sz="quarter" idx="17"/>
          </p:nvPr>
        </p:nvSpPr>
        <p:spPr/>
        <p:txBody>
          <a:bodyPr/>
          <a:lstStyle/>
          <a:p>
            <a:r>
              <a:rPr lang="zh-CN" altLang="en-US" dirty="0"/>
              <a:t>全球資料中心 </a:t>
            </a:r>
            <a:r>
              <a:rPr lang="en-US" altLang="zh-CN" dirty="0"/>
              <a:t>– </a:t>
            </a:r>
            <a:r>
              <a:rPr lang="en-TW" dirty="0">
                <a:solidFill>
                  <a:srgbClr val="FF7101"/>
                </a:solidFill>
              </a:rPr>
              <a:t>全球佈局</a:t>
            </a:r>
            <a:r>
              <a:rPr lang="zh-TW" altLang="en-US" dirty="0">
                <a:solidFill>
                  <a:srgbClr val="FF7101"/>
                </a:solidFill>
              </a:rPr>
              <a:t> 在地服務</a:t>
            </a:r>
            <a:endParaRPr lang="ru-RU" dirty="0">
              <a:solidFill>
                <a:srgbClr val="FF7101"/>
              </a:solidFill>
            </a:endParaRPr>
          </a:p>
        </p:txBody>
      </p:sp>
      <p:sp>
        <p:nvSpPr>
          <p:cNvPr id="5" name="Text Placeholder 4">
            <a:extLst>
              <a:ext uri="{FF2B5EF4-FFF2-40B4-BE49-F238E27FC236}">
                <a16:creationId xmlns:a16="http://schemas.microsoft.com/office/drawing/2014/main" id="{9235E2A7-80D2-1B0D-7C92-BB02AF6D33F9}"/>
              </a:ext>
            </a:extLst>
          </p:cNvPr>
          <p:cNvSpPr>
            <a:spLocks noGrp="1"/>
          </p:cNvSpPr>
          <p:nvPr>
            <p:ph type="body" sz="quarter" idx="12"/>
          </p:nvPr>
        </p:nvSpPr>
        <p:spPr/>
        <p:txBody>
          <a:bodyPr/>
          <a:lstStyle/>
          <a:p>
            <a:endParaRPr lang="en-RS"/>
          </a:p>
        </p:txBody>
      </p:sp>
      <p:sp>
        <p:nvSpPr>
          <p:cNvPr id="6" name="Text Placeholder 5">
            <a:extLst>
              <a:ext uri="{FF2B5EF4-FFF2-40B4-BE49-F238E27FC236}">
                <a16:creationId xmlns:a16="http://schemas.microsoft.com/office/drawing/2014/main" id="{C7CBB1FC-67AA-FC09-E24F-5425A9C122DC}"/>
              </a:ext>
            </a:extLst>
          </p:cNvPr>
          <p:cNvSpPr>
            <a:spLocks noGrp="1"/>
          </p:cNvSpPr>
          <p:nvPr>
            <p:ph type="body" sz="quarter" idx="13"/>
          </p:nvPr>
        </p:nvSpPr>
        <p:spPr/>
        <p:txBody>
          <a:bodyPr/>
          <a:lstStyle/>
          <a:p>
            <a:endParaRPr lang="en-RS"/>
          </a:p>
        </p:txBody>
      </p:sp>
      <p:sp>
        <p:nvSpPr>
          <p:cNvPr id="7" name="Text Placeholder 6">
            <a:extLst>
              <a:ext uri="{FF2B5EF4-FFF2-40B4-BE49-F238E27FC236}">
                <a16:creationId xmlns:a16="http://schemas.microsoft.com/office/drawing/2014/main" id="{5AFD88C0-C843-0D36-77DE-E8D4187D4671}"/>
              </a:ext>
            </a:extLst>
          </p:cNvPr>
          <p:cNvSpPr>
            <a:spLocks noGrp="1"/>
          </p:cNvSpPr>
          <p:nvPr>
            <p:ph type="body" sz="quarter" idx="15"/>
          </p:nvPr>
        </p:nvSpPr>
        <p:spPr/>
        <p:txBody>
          <a:bodyPr/>
          <a:lstStyle/>
          <a:p>
            <a:endParaRPr lang="en-RS"/>
          </a:p>
        </p:txBody>
      </p:sp>
      <p:sp>
        <p:nvSpPr>
          <p:cNvPr id="8" name="Text Placeholder 7">
            <a:extLst>
              <a:ext uri="{FF2B5EF4-FFF2-40B4-BE49-F238E27FC236}">
                <a16:creationId xmlns:a16="http://schemas.microsoft.com/office/drawing/2014/main" id="{C0F1A0E6-25C0-BF21-456D-9E08F56C608B}"/>
              </a:ext>
            </a:extLst>
          </p:cNvPr>
          <p:cNvSpPr>
            <a:spLocks noGrp="1"/>
          </p:cNvSpPr>
          <p:nvPr>
            <p:ph type="body" sz="quarter" idx="16"/>
          </p:nvPr>
        </p:nvSpPr>
        <p:spPr/>
        <p:txBody>
          <a:bodyPr/>
          <a:lstStyle/>
          <a:p>
            <a:endParaRPr lang="en-RS"/>
          </a:p>
        </p:txBody>
      </p:sp>
      <p:sp>
        <p:nvSpPr>
          <p:cNvPr id="10" name="Text Placeholder 9">
            <a:extLst>
              <a:ext uri="{FF2B5EF4-FFF2-40B4-BE49-F238E27FC236}">
                <a16:creationId xmlns:a16="http://schemas.microsoft.com/office/drawing/2014/main" id="{1E324CB4-A72D-F20E-915F-F109AF7B166B}"/>
              </a:ext>
            </a:extLst>
          </p:cNvPr>
          <p:cNvSpPr>
            <a:spLocks noGrp="1"/>
          </p:cNvSpPr>
          <p:nvPr>
            <p:ph type="body" sz="quarter" idx="20"/>
          </p:nvPr>
        </p:nvSpPr>
        <p:spPr/>
        <p:txBody>
          <a:bodyPr/>
          <a:lstStyle/>
          <a:p>
            <a:endParaRPr lang="en-RS"/>
          </a:p>
        </p:txBody>
      </p:sp>
      <p:sp>
        <p:nvSpPr>
          <p:cNvPr id="12" name="Text Placeholder 11">
            <a:extLst>
              <a:ext uri="{FF2B5EF4-FFF2-40B4-BE49-F238E27FC236}">
                <a16:creationId xmlns:a16="http://schemas.microsoft.com/office/drawing/2014/main" id="{F02AB30F-3E42-91CD-D146-B5B2A75CE8B5}"/>
              </a:ext>
            </a:extLst>
          </p:cNvPr>
          <p:cNvSpPr>
            <a:spLocks noGrp="1"/>
          </p:cNvSpPr>
          <p:nvPr>
            <p:ph type="body" sz="quarter" idx="28"/>
          </p:nvPr>
        </p:nvSpPr>
        <p:spPr/>
        <p:txBody>
          <a:bodyPr/>
          <a:lstStyle/>
          <a:p>
            <a:endParaRPr lang="en-RS"/>
          </a:p>
        </p:txBody>
      </p:sp>
      <p:sp>
        <p:nvSpPr>
          <p:cNvPr id="18" name="Text Placeholder 17">
            <a:extLst>
              <a:ext uri="{FF2B5EF4-FFF2-40B4-BE49-F238E27FC236}">
                <a16:creationId xmlns:a16="http://schemas.microsoft.com/office/drawing/2014/main" id="{69F6D290-CDD4-F285-144A-2963C95B4FFE}"/>
              </a:ext>
            </a:extLst>
          </p:cNvPr>
          <p:cNvSpPr>
            <a:spLocks noGrp="1"/>
          </p:cNvSpPr>
          <p:nvPr>
            <p:ph type="body" sz="quarter" idx="29"/>
          </p:nvPr>
        </p:nvSpPr>
        <p:spPr/>
        <p:txBody>
          <a:bodyPr/>
          <a:lstStyle/>
          <a:p>
            <a:endParaRPr lang="en-RS"/>
          </a:p>
        </p:txBody>
      </p:sp>
      <p:sp>
        <p:nvSpPr>
          <p:cNvPr id="20" name="Text Placeholder 19">
            <a:extLst>
              <a:ext uri="{FF2B5EF4-FFF2-40B4-BE49-F238E27FC236}">
                <a16:creationId xmlns:a16="http://schemas.microsoft.com/office/drawing/2014/main" id="{A6997259-BA8C-FC27-D12D-1FF5B4934665}"/>
              </a:ext>
            </a:extLst>
          </p:cNvPr>
          <p:cNvSpPr>
            <a:spLocks noGrp="1"/>
          </p:cNvSpPr>
          <p:nvPr>
            <p:ph type="body" sz="quarter" idx="30"/>
          </p:nvPr>
        </p:nvSpPr>
        <p:spPr/>
        <p:txBody>
          <a:bodyPr/>
          <a:lstStyle/>
          <a:p>
            <a:endParaRPr lang="en-RS"/>
          </a:p>
        </p:txBody>
      </p:sp>
      <p:sp>
        <p:nvSpPr>
          <p:cNvPr id="25" name="Text Placeholder 24">
            <a:extLst>
              <a:ext uri="{FF2B5EF4-FFF2-40B4-BE49-F238E27FC236}">
                <a16:creationId xmlns:a16="http://schemas.microsoft.com/office/drawing/2014/main" id="{DC3C6D54-B746-AFFE-51C5-293BECD06396}"/>
              </a:ext>
            </a:extLst>
          </p:cNvPr>
          <p:cNvSpPr>
            <a:spLocks noGrp="1"/>
          </p:cNvSpPr>
          <p:nvPr>
            <p:ph type="body" sz="quarter" idx="31"/>
          </p:nvPr>
        </p:nvSpPr>
        <p:spPr/>
        <p:txBody>
          <a:bodyPr/>
          <a:lstStyle/>
          <a:p>
            <a:endParaRPr lang="en-RS"/>
          </a:p>
        </p:txBody>
      </p:sp>
      <p:grpSp>
        <p:nvGrpSpPr>
          <p:cNvPr id="443" name="Group 442">
            <a:extLst>
              <a:ext uri="{FF2B5EF4-FFF2-40B4-BE49-F238E27FC236}">
                <a16:creationId xmlns:a16="http://schemas.microsoft.com/office/drawing/2014/main" id="{F7EA86E6-CE61-0D81-3F7B-22EE7F5F3271}"/>
              </a:ext>
            </a:extLst>
          </p:cNvPr>
          <p:cNvGrpSpPr/>
          <p:nvPr/>
        </p:nvGrpSpPr>
        <p:grpSpPr>
          <a:xfrm>
            <a:off x="1441657" y="1244572"/>
            <a:ext cx="6986708" cy="3048572"/>
            <a:chOff x="1441656" y="1244572"/>
            <a:chExt cx="6986708" cy="3048572"/>
          </a:xfrm>
        </p:grpSpPr>
        <p:pic>
          <p:nvPicPr>
            <p:cNvPr id="57" name="Picture 56">
              <a:extLst>
                <a:ext uri="{FF2B5EF4-FFF2-40B4-BE49-F238E27FC236}">
                  <a16:creationId xmlns:a16="http://schemas.microsoft.com/office/drawing/2014/main" id="{E7228CFD-50A7-15DF-E40E-6D2FDB0C7BC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347485" y="1571001"/>
              <a:ext cx="165473" cy="203866"/>
            </a:xfrm>
            <a:prstGeom prst="rect">
              <a:avLst/>
            </a:prstGeom>
            <a:effectLst/>
          </p:spPr>
        </p:pic>
        <p:pic>
          <p:nvPicPr>
            <p:cNvPr id="82" name="Picture 81">
              <a:extLst>
                <a:ext uri="{FF2B5EF4-FFF2-40B4-BE49-F238E27FC236}">
                  <a16:creationId xmlns:a16="http://schemas.microsoft.com/office/drawing/2014/main" id="{8A137E37-2899-0227-D264-66A26049238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523568" y="1398613"/>
              <a:ext cx="165473" cy="203866"/>
            </a:xfrm>
            <a:prstGeom prst="rect">
              <a:avLst/>
            </a:prstGeom>
            <a:effectLst/>
          </p:spPr>
        </p:pic>
        <p:pic>
          <p:nvPicPr>
            <p:cNvPr id="27" name="Picture 26">
              <a:extLst>
                <a:ext uri="{FF2B5EF4-FFF2-40B4-BE49-F238E27FC236}">
                  <a16:creationId xmlns:a16="http://schemas.microsoft.com/office/drawing/2014/main" id="{BB84E4EA-453D-BA87-5536-2E8FA5EB84D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92950" y="1404116"/>
              <a:ext cx="157638" cy="194215"/>
            </a:xfrm>
            <a:prstGeom prst="rect">
              <a:avLst/>
            </a:prstGeom>
          </p:spPr>
        </p:pic>
        <p:pic>
          <p:nvPicPr>
            <p:cNvPr id="31" name="Picture 30">
              <a:extLst>
                <a:ext uri="{FF2B5EF4-FFF2-40B4-BE49-F238E27FC236}">
                  <a16:creationId xmlns:a16="http://schemas.microsoft.com/office/drawing/2014/main" id="{4490A3A9-FED6-E65A-B720-D52F2D7CDDA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418499" y="1325014"/>
              <a:ext cx="165473" cy="203866"/>
            </a:xfrm>
            <a:prstGeom prst="rect">
              <a:avLst/>
            </a:prstGeom>
            <a:effectLst/>
          </p:spPr>
        </p:pic>
        <p:pic>
          <p:nvPicPr>
            <p:cNvPr id="32" name="Picture 31">
              <a:extLst>
                <a:ext uri="{FF2B5EF4-FFF2-40B4-BE49-F238E27FC236}">
                  <a16:creationId xmlns:a16="http://schemas.microsoft.com/office/drawing/2014/main" id="{FD8B0A2A-2891-135C-F45C-F063377CB34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478847" y="1551964"/>
              <a:ext cx="165473" cy="203866"/>
            </a:xfrm>
            <a:prstGeom prst="rect">
              <a:avLst/>
            </a:prstGeom>
            <a:effectLst/>
          </p:spPr>
        </p:pic>
        <p:pic>
          <p:nvPicPr>
            <p:cNvPr id="33" name="Picture 32">
              <a:extLst>
                <a:ext uri="{FF2B5EF4-FFF2-40B4-BE49-F238E27FC236}">
                  <a16:creationId xmlns:a16="http://schemas.microsoft.com/office/drawing/2014/main" id="{21585F2B-EBC2-5DEC-02B3-1FC9A83B6ED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427758" y="1567709"/>
              <a:ext cx="165473" cy="203866"/>
            </a:xfrm>
            <a:prstGeom prst="rect">
              <a:avLst/>
            </a:prstGeom>
            <a:effectLst/>
          </p:spPr>
        </p:pic>
        <p:pic>
          <p:nvPicPr>
            <p:cNvPr id="34" name="Picture 33">
              <a:extLst>
                <a:ext uri="{FF2B5EF4-FFF2-40B4-BE49-F238E27FC236}">
                  <a16:creationId xmlns:a16="http://schemas.microsoft.com/office/drawing/2014/main" id="{751BAE68-EA54-7923-419D-E81FEA6A584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434295" y="1412217"/>
              <a:ext cx="165473" cy="203866"/>
            </a:xfrm>
            <a:prstGeom prst="rect">
              <a:avLst/>
            </a:prstGeom>
            <a:effectLst/>
          </p:spPr>
        </p:pic>
        <p:pic>
          <p:nvPicPr>
            <p:cNvPr id="35" name="Picture 34">
              <a:extLst>
                <a:ext uri="{FF2B5EF4-FFF2-40B4-BE49-F238E27FC236}">
                  <a16:creationId xmlns:a16="http://schemas.microsoft.com/office/drawing/2014/main" id="{3BC9C9CD-FBF2-D220-B4A4-64A16CBD7AE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537804" y="1620423"/>
              <a:ext cx="155992" cy="190763"/>
            </a:xfrm>
            <a:prstGeom prst="rect">
              <a:avLst/>
            </a:prstGeom>
          </p:spPr>
        </p:pic>
        <p:pic>
          <p:nvPicPr>
            <p:cNvPr id="47" name="Picture 46">
              <a:extLst>
                <a:ext uri="{FF2B5EF4-FFF2-40B4-BE49-F238E27FC236}">
                  <a16:creationId xmlns:a16="http://schemas.microsoft.com/office/drawing/2014/main" id="{6B0BC569-F618-89F0-3225-131F2AA7DE9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49099" y="1784354"/>
              <a:ext cx="157638" cy="194215"/>
            </a:xfrm>
            <a:prstGeom prst="rect">
              <a:avLst/>
            </a:prstGeom>
          </p:spPr>
        </p:pic>
        <p:pic>
          <p:nvPicPr>
            <p:cNvPr id="48" name="Picture 47">
              <a:extLst>
                <a:ext uri="{FF2B5EF4-FFF2-40B4-BE49-F238E27FC236}">
                  <a16:creationId xmlns:a16="http://schemas.microsoft.com/office/drawing/2014/main" id="{F6410DBA-7422-FF09-826E-8DBDFBB127A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511243" y="1492421"/>
              <a:ext cx="165473" cy="203866"/>
            </a:xfrm>
            <a:prstGeom prst="rect">
              <a:avLst/>
            </a:prstGeom>
            <a:effectLst/>
          </p:spPr>
        </p:pic>
        <p:pic>
          <p:nvPicPr>
            <p:cNvPr id="49" name="Picture 48">
              <a:extLst>
                <a:ext uri="{FF2B5EF4-FFF2-40B4-BE49-F238E27FC236}">
                  <a16:creationId xmlns:a16="http://schemas.microsoft.com/office/drawing/2014/main" id="{03945E71-129E-FA2E-6F2A-3F2F90227B0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258699" y="1943881"/>
              <a:ext cx="165473" cy="203866"/>
            </a:xfrm>
            <a:prstGeom prst="rect">
              <a:avLst/>
            </a:prstGeom>
            <a:effectLst/>
          </p:spPr>
        </p:pic>
        <p:pic>
          <p:nvPicPr>
            <p:cNvPr id="50" name="Picture 49">
              <a:extLst>
                <a:ext uri="{FF2B5EF4-FFF2-40B4-BE49-F238E27FC236}">
                  <a16:creationId xmlns:a16="http://schemas.microsoft.com/office/drawing/2014/main" id="{47696352-1024-2080-1B8E-A3A7DA68716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990823" y="1883724"/>
              <a:ext cx="165473" cy="203866"/>
            </a:xfrm>
            <a:prstGeom prst="rect">
              <a:avLst/>
            </a:prstGeom>
            <a:effectLst/>
          </p:spPr>
        </p:pic>
        <p:pic>
          <p:nvPicPr>
            <p:cNvPr id="51" name="Picture 50">
              <a:extLst>
                <a:ext uri="{FF2B5EF4-FFF2-40B4-BE49-F238E27FC236}">
                  <a16:creationId xmlns:a16="http://schemas.microsoft.com/office/drawing/2014/main" id="{36CE9DAB-6E17-D6F8-5200-4F3CFD2505B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016635" y="3575665"/>
              <a:ext cx="165473" cy="203866"/>
            </a:xfrm>
            <a:prstGeom prst="rect">
              <a:avLst/>
            </a:prstGeom>
            <a:effectLst/>
          </p:spPr>
        </p:pic>
        <p:pic>
          <p:nvPicPr>
            <p:cNvPr id="52" name="Picture 51">
              <a:extLst>
                <a:ext uri="{FF2B5EF4-FFF2-40B4-BE49-F238E27FC236}">
                  <a16:creationId xmlns:a16="http://schemas.microsoft.com/office/drawing/2014/main" id="{66169432-FF44-57F5-BDE6-77B822A47A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732429" y="1970188"/>
              <a:ext cx="155992" cy="190763"/>
            </a:xfrm>
            <a:prstGeom prst="rect">
              <a:avLst/>
            </a:prstGeom>
          </p:spPr>
        </p:pic>
        <p:pic>
          <p:nvPicPr>
            <p:cNvPr id="53" name="Picture 52">
              <a:extLst>
                <a:ext uri="{FF2B5EF4-FFF2-40B4-BE49-F238E27FC236}">
                  <a16:creationId xmlns:a16="http://schemas.microsoft.com/office/drawing/2014/main" id="{BAC9BB99-6459-7598-DC83-5FEBB7EC64C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666570" y="2346710"/>
              <a:ext cx="165473" cy="203866"/>
            </a:xfrm>
            <a:prstGeom prst="rect">
              <a:avLst/>
            </a:prstGeom>
            <a:effectLst/>
          </p:spPr>
        </p:pic>
        <p:pic>
          <p:nvPicPr>
            <p:cNvPr id="54" name="Picture 53">
              <a:extLst>
                <a:ext uri="{FF2B5EF4-FFF2-40B4-BE49-F238E27FC236}">
                  <a16:creationId xmlns:a16="http://schemas.microsoft.com/office/drawing/2014/main" id="{B2F461ED-7566-3482-603D-111E068B7EB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971216" y="1863212"/>
              <a:ext cx="165473" cy="203866"/>
            </a:xfrm>
            <a:prstGeom prst="rect">
              <a:avLst/>
            </a:prstGeom>
            <a:effectLst/>
          </p:spPr>
        </p:pic>
        <p:pic>
          <p:nvPicPr>
            <p:cNvPr id="55" name="Picture 54">
              <a:extLst>
                <a:ext uri="{FF2B5EF4-FFF2-40B4-BE49-F238E27FC236}">
                  <a16:creationId xmlns:a16="http://schemas.microsoft.com/office/drawing/2014/main" id="{02F6822B-EC61-C261-1C9F-E4B33D41CFF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364634" y="1476483"/>
              <a:ext cx="165473" cy="203866"/>
            </a:xfrm>
            <a:prstGeom prst="rect">
              <a:avLst/>
            </a:prstGeom>
            <a:effectLst/>
          </p:spPr>
        </p:pic>
        <p:pic>
          <p:nvPicPr>
            <p:cNvPr id="56" name="Picture 55">
              <a:extLst>
                <a:ext uri="{FF2B5EF4-FFF2-40B4-BE49-F238E27FC236}">
                  <a16:creationId xmlns:a16="http://schemas.microsoft.com/office/drawing/2014/main" id="{190755B1-08EF-0B5A-B992-D061F5E5580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508726" y="1519585"/>
              <a:ext cx="165473" cy="203866"/>
            </a:xfrm>
            <a:prstGeom prst="rect">
              <a:avLst/>
            </a:prstGeom>
            <a:effectLst/>
          </p:spPr>
        </p:pic>
        <p:pic>
          <p:nvPicPr>
            <p:cNvPr id="58" name="Picture 57">
              <a:extLst>
                <a:ext uri="{FF2B5EF4-FFF2-40B4-BE49-F238E27FC236}">
                  <a16:creationId xmlns:a16="http://schemas.microsoft.com/office/drawing/2014/main" id="{48C3D951-FEE6-6466-9C27-9662A63904E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020228" y="2058185"/>
              <a:ext cx="165473" cy="203866"/>
            </a:xfrm>
            <a:prstGeom prst="rect">
              <a:avLst/>
            </a:prstGeom>
            <a:effectLst/>
          </p:spPr>
        </p:pic>
        <p:pic>
          <p:nvPicPr>
            <p:cNvPr id="59" name="Picture 58">
              <a:extLst>
                <a:ext uri="{FF2B5EF4-FFF2-40B4-BE49-F238E27FC236}">
                  <a16:creationId xmlns:a16="http://schemas.microsoft.com/office/drawing/2014/main" id="{5D3489DE-000C-07D5-1535-F029C40ABDA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157987" y="1811831"/>
              <a:ext cx="165473" cy="203866"/>
            </a:xfrm>
            <a:prstGeom prst="rect">
              <a:avLst/>
            </a:prstGeom>
            <a:effectLst/>
          </p:spPr>
        </p:pic>
        <p:pic>
          <p:nvPicPr>
            <p:cNvPr id="60" name="Picture 59">
              <a:extLst>
                <a:ext uri="{FF2B5EF4-FFF2-40B4-BE49-F238E27FC236}">
                  <a16:creationId xmlns:a16="http://schemas.microsoft.com/office/drawing/2014/main" id="{837EBB02-E6D2-B553-82D1-39B29FFE7E8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096603" y="1398006"/>
              <a:ext cx="155992" cy="190763"/>
            </a:xfrm>
            <a:prstGeom prst="rect">
              <a:avLst/>
            </a:prstGeom>
          </p:spPr>
        </p:pic>
        <p:pic>
          <p:nvPicPr>
            <p:cNvPr id="61" name="Picture 60">
              <a:extLst>
                <a:ext uri="{FF2B5EF4-FFF2-40B4-BE49-F238E27FC236}">
                  <a16:creationId xmlns:a16="http://schemas.microsoft.com/office/drawing/2014/main" id="{28C26BFD-B38A-08F5-8A67-ACEA6262F8F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177938" y="1457427"/>
              <a:ext cx="165473" cy="203866"/>
            </a:xfrm>
            <a:prstGeom prst="rect">
              <a:avLst/>
            </a:prstGeom>
            <a:effectLst/>
          </p:spPr>
        </p:pic>
        <p:pic>
          <p:nvPicPr>
            <p:cNvPr id="62" name="Picture 61">
              <a:extLst>
                <a:ext uri="{FF2B5EF4-FFF2-40B4-BE49-F238E27FC236}">
                  <a16:creationId xmlns:a16="http://schemas.microsoft.com/office/drawing/2014/main" id="{C12C3A0A-F1E1-DCD1-0F3B-6E690E08279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94598" y="1453522"/>
              <a:ext cx="157638" cy="194215"/>
            </a:xfrm>
            <a:prstGeom prst="rect">
              <a:avLst/>
            </a:prstGeom>
          </p:spPr>
        </p:pic>
        <p:pic>
          <p:nvPicPr>
            <p:cNvPr id="63" name="Picture 62">
              <a:extLst>
                <a:ext uri="{FF2B5EF4-FFF2-40B4-BE49-F238E27FC236}">
                  <a16:creationId xmlns:a16="http://schemas.microsoft.com/office/drawing/2014/main" id="{BDCDB432-A5D0-8994-5DC4-00555EADFCC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325498" y="2120758"/>
              <a:ext cx="166556" cy="205200"/>
            </a:xfrm>
            <a:prstGeom prst="rect">
              <a:avLst/>
            </a:prstGeom>
            <a:effectLst/>
          </p:spPr>
        </p:pic>
        <p:pic>
          <p:nvPicPr>
            <p:cNvPr id="64" name="Picture 63">
              <a:extLst>
                <a:ext uri="{FF2B5EF4-FFF2-40B4-BE49-F238E27FC236}">
                  <a16:creationId xmlns:a16="http://schemas.microsoft.com/office/drawing/2014/main" id="{0DDA46AF-E853-DCEA-BECB-A0DF6E0AF3A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224003" y="1906676"/>
              <a:ext cx="166556" cy="205200"/>
            </a:xfrm>
            <a:prstGeom prst="rect">
              <a:avLst/>
            </a:prstGeom>
            <a:effectLst/>
          </p:spPr>
        </p:pic>
        <p:pic>
          <p:nvPicPr>
            <p:cNvPr id="65" name="Picture 64">
              <a:extLst>
                <a:ext uri="{FF2B5EF4-FFF2-40B4-BE49-F238E27FC236}">
                  <a16:creationId xmlns:a16="http://schemas.microsoft.com/office/drawing/2014/main" id="{A2FA1A35-8A63-C86E-396C-01DB31DAB5E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90025" y="2891893"/>
              <a:ext cx="166556" cy="205200"/>
            </a:xfrm>
            <a:prstGeom prst="rect">
              <a:avLst/>
            </a:prstGeom>
            <a:effectLst/>
          </p:spPr>
        </p:pic>
        <p:pic>
          <p:nvPicPr>
            <p:cNvPr id="66" name="Picture 65">
              <a:extLst>
                <a:ext uri="{FF2B5EF4-FFF2-40B4-BE49-F238E27FC236}">
                  <a16:creationId xmlns:a16="http://schemas.microsoft.com/office/drawing/2014/main" id="{21175E50-7641-E2DE-3CDB-689DFEA89EC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765188" y="3924184"/>
              <a:ext cx="166556" cy="205200"/>
            </a:xfrm>
            <a:prstGeom prst="rect">
              <a:avLst/>
            </a:prstGeom>
            <a:effectLst/>
          </p:spPr>
        </p:pic>
        <p:pic>
          <p:nvPicPr>
            <p:cNvPr id="67" name="Picture 66">
              <a:extLst>
                <a:ext uri="{FF2B5EF4-FFF2-40B4-BE49-F238E27FC236}">
                  <a16:creationId xmlns:a16="http://schemas.microsoft.com/office/drawing/2014/main" id="{0C5CA872-D380-FA03-D173-026602E7165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261808" y="4087944"/>
              <a:ext cx="166556" cy="205200"/>
            </a:xfrm>
            <a:prstGeom prst="rect">
              <a:avLst/>
            </a:prstGeom>
            <a:effectLst/>
          </p:spPr>
        </p:pic>
        <p:pic>
          <p:nvPicPr>
            <p:cNvPr id="68" name="Picture 67">
              <a:extLst>
                <a:ext uri="{FF2B5EF4-FFF2-40B4-BE49-F238E27FC236}">
                  <a16:creationId xmlns:a16="http://schemas.microsoft.com/office/drawing/2014/main" id="{16B4CF8B-0E27-FD5A-8765-B8667981A1A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64601" y="2563332"/>
              <a:ext cx="157638" cy="194215"/>
            </a:xfrm>
            <a:prstGeom prst="rect">
              <a:avLst/>
            </a:prstGeom>
          </p:spPr>
        </p:pic>
        <p:pic>
          <p:nvPicPr>
            <p:cNvPr id="69" name="Picture 68">
              <a:extLst>
                <a:ext uri="{FF2B5EF4-FFF2-40B4-BE49-F238E27FC236}">
                  <a16:creationId xmlns:a16="http://schemas.microsoft.com/office/drawing/2014/main" id="{C284020A-CA56-EBA0-6902-E2A8F1F0ACC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016654" y="2475458"/>
              <a:ext cx="166556" cy="205200"/>
            </a:xfrm>
            <a:prstGeom prst="rect">
              <a:avLst/>
            </a:prstGeom>
            <a:effectLst/>
          </p:spPr>
        </p:pic>
        <p:pic>
          <p:nvPicPr>
            <p:cNvPr id="70" name="Picture 69">
              <a:extLst>
                <a:ext uri="{FF2B5EF4-FFF2-40B4-BE49-F238E27FC236}">
                  <a16:creationId xmlns:a16="http://schemas.microsoft.com/office/drawing/2014/main" id="{53185EE7-9B10-53E9-05FD-09FFA687BFE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71936" y="3132635"/>
              <a:ext cx="166556" cy="205200"/>
            </a:xfrm>
            <a:prstGeom prst="rect">
              <a:avLst/>
            </a:prstGeom>
            <a:effectLst/>
          </p:spPr>
        </p:pic>
        <p:pic>
          <p:nvPicPr>
            <p:cNvPr id="71" name="Picture 70">
              <a:extLst>
                <a:ext uri="{FF2B5EF4-FFF2-40B4-BE49-F238E27FC236}">
                  <a16:creationId xmlns:a16="http://schemas.microsoft.com/office/drawing/2014/main" id="{85399934-D694-288E-A8C1-849622D6E13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701499" y="1244572"/>
              <a:ext cx="165473" cy="203866"/>
            </a:xfrm>
            <a:prstGeom prst="rect">
              <a:avLst/>
            </a:prstGeom>
            <a:effectLst/>
          </p:spPr>
        </p:pic>
        <p:pic>
          <p:nvPicPr>
            <p:cNvPr id="72" name="Picture 71">
              <a:extLst>
                <a:ext uri="{FF2B5EF4-FFF2-40B4-BE49-F238E27FC236}">
                  <a16:creationId xmlns:a16="http://schemas.microsoft.com/office/drawing/2014/main" id="{1975EA18-3D7F-06B7-1282-C1CB5A81B32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329273" y="2808049"/>
              <a:ext cx="165473" cy="203866"/>
            </a:xfrm>
            <a:prstGeom prst="rect">
              <a:avLst/>
            </a:prstGeom>
            <a:effectLst/>
          </p:spPr>
        </p:pic>
        <p:pic>
          <p:nvPicPr>
            <p:cNvPr id="73" name="Picture 72">
              <a:extLst>
                <a:ext uri="{FF2B5EF4-FFF2-40B4-BE49-F238E27FC236}">
                  <a16:creationId xmlns:a16="http://schemas.microsoft.com/office/drawing/2014/main" id="{DA23F580-E95C-F0D5-D79F-BB30A2417C1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71470" y="3734948"/>
              <a:ext cx="165473" cy="203866"/>
            </a:xfrm>
            <a:prstGeom prst="rect">
              <a:avLst/>
            </a:prstGeom>
            <a:effectLst/>
          </p:spPr>
        </p:pic>
        <p:sp>
          <p:nvSpPr>
            <p:cNvPr id="74" name="Oval Callout 73">
              <a:extLst>
                <a:ext uri="{FF2B5EF4-FFF2-40B4-BE49-F238E27FC236}">
                  <a16:creationId xmlns:a16="http://schemas.microsoft.com/office/drawing/2014/main" id="{F5D2D04F-EC21-422D-632B-F89BF97F41E4}"/>
                </a:ext>
              </a:extLst>
            </p:cNvPr>
            <p:cNvSpPr/>
            <p:nvPr/>
          </p:nvSpPr>
          <p:spPr>
            <a:xfrm>
              <a:off x="1529823" y="1984472"/>
              <a:ext cx="154402" cy="152342"/>
            </a:xfrm>
            <a:prstGeom prst="wedgeEllipseCallout">
              <a:avLst>
                <a:gd name="adj1" fmla="val 352"/>
                <a:gd name="adj2" fmla="val 72958"/>
              </a:avLst>
            </a:prstGeom>
            <a:solidFill>
              <a:srgbClr val="00204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en-US" sz="1200">
                <a:ln>
                  <a:solidFill>
                    <a:srgbClr val="000000"/>
                  </a:solidFill>
                </a:ln>
                <a:solidFill>
                  <a:srgbClr val="FFFFFF"/>
                </a:solidFill>
                <a:latin typeface="Aptos Display" panose="020B0004020202020204" pitchFamily="34" charset="0"/>
              </a:endParaRPr>
            </a:p>
          </p:txBody>
        </p:sp>
        <p:pic>
          <p:nvPicPr>
            <p:cNvPr id="75" name="Picture 74">
              <a:extLst>
                <a:ext uri="{FF2B5EF4-FFF2-40B4-BE49-F238E27FC236}">
                  <a16:creationId xmlns:a16="http://schemas.microsoft.com/office/drawing/2014/main" id="{688E3E1B-D6C0-3A70-855B-B8E292ABBA58}"/>
                </a:ext>
              </a:extLst>
            </p:cNvPr>
            <p:cNvPicPr>
              <a:picLocks noChangeAspect="1"/>
            </p:cNvPicPr>
            <p:nvPr/>
          </p:nvPicPr>
          <p:blipFill>
            <a:blip r:embed="rId6"/>
            <a:stretch>
              <a:fillRect/>
            </a:stretch>
          </p:blipFill>
          <p:spPr>
            <a:xfrm>
              <a:off x="1570276" y="2019045"/>
              <a:ext cx="76659" cy="71311"/>
            </a:xfrm>
            <a:prstGeom prst="rect">
              <a:avLst/>
            </a:prstGeom>
          </p:spPr>
        </p:pic>
        <p:pic>
          <p:nvPicPr>
            <p:cNvPr id="76" name="Picture 75">
              <a:extLst>
                <a:ext uri="{FF2B5EF4-FFF2-40B4-BE49-F238E27FC236}">
                  <a16:creationId xmlns:a16="http://schemas.microsoft.com/office/drawing/2014/main" id="{94BB5330-6A08-6E67-3EEA-416BC2BC1EC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1656" y="1961151"/>
              <a:ext cx="165473" cy="203866"/>
            </a:xfrm>
            <a:prstGeom prst="rect">
              <a:avLst/>
            </a:prstGeom>
            <a:effectLst/>
          </p:spPr>
        </p:pic>
        <p:pic>
          <p:nvPicPr>
            <p:cNvPr id="77" name="Picture 76">
              <a:extLst>
                <a:ext uri="{FF2B5EF4-FFF2-40B4-BE49-F238E27FC236}">
                  <a16:creationId xmlns:a16="http://schemas.microsoft.com/office/drawing/2014/main" id="{955E579E-DAA0-C7E4-B5FD-A0E34CAEBC9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727774" y="1709253"/>
              <a:ext cx="165473" cy="203866"/>
            </a:xfrm>
            <a:prstGeom prst="rect">
              <a:avLst/>
            </a:prstGeom>
            <a:effectLst/>
          </p:spPr>
        </p:pic>
        <p:pic>
          <p:nvPicPr>
            <p:cNvPr id="78" name="Picture 77">
              <a:extLst>
                <a:ext uri="{FF2B5EF4-FFF2-40B4-BE49-F238E27FC236}">
                  <a16:creationId xmlns:a16="http://schemas.microsoft.com/office/drawing/2014/main" id="{DF46259C-37C0-F417-9627-CD20FD1C56E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698336" y="1811831"/>
              <a:ext cx="165473" cy="203866"/>
            </a:xfrm>
            <a:prstGeom prst="rect">
              <a:avLst/>
            </a:prstGeom>
            <a:effectLst/>
          </p:spPr>
        </p:pic>
        <p:pic>
          <p:nvPicPr>
            <p:cNvPr id="79" name="Picture 78">
              <a:extLst>
                <a:ext uri="{FF2B5EF4-FFF2-40B4-BE49-F238E27FC236}">
                  <a16:creationId xmlns:a16="http://schemas.microsoft.com/office/drawing/2014/main" id="{037FF300-E427-2898-869D-8972B410D01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19160" y="1672363"/>
              <a:ext cx="165473" cy="203866"/>
            </a:xfrm>
            <a:prstGeom prst="rect">
              <a:avLst/>
            </a:prstGeom>
            <a:effectLst/>
          </p:spPr>
        </p:pic>
        <p:pic>
          <p:nvPicPr>
            <p:cNvPr id="80" name="Picture 79">
              <a:extLst>
                <a:ext uri="{FF2B5EF4-FFF2-40B4-BE49-F238E27FC236}">
                  <a16:creationId xmlns:a16="http://schemas.microsoft.com/office/drawing/2014/main" id="{6D86E3BD-4591-7E76-8253-D96E6212DCA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39948" y="1786635"/>
              <a:ext cx="165473" cy="203866"/>
            </a:xfrm>
            <a:prstGeom prst="rect">
              <a:avLst/>
            </a:prstGeom>
            <a:effectLst/>
          </p:spPr>
        </p:pic>
        <p:pic>
          <p:nvPicPr>
            <p:cNvPr id="81" name="Picture 80">
              <a:extLst>
                <a:ext uri="{FF2B5EF4-FFF2-40B4-BE49-F238E27FC236}">
                  <a16:creationId xmlns:a16="http://schemas.microsoft.com/office/drawing/2014/main" id="{30F6A648-B5C4-C282-826C-DD2C4B8C139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514724" y="1635585"/>
              <a:ext cx="165473" cy="203866"/>
            </a:xfrm>
            <a:prstGeom prst="rect">
              <a:avLst/>
            </a:prstGeom>
            <a:effectLst/>
          </p:spPr>
        </p:pic>
        <p:pic>
          <p:nvPicPr>
            <p:cNvPr id="83" name="Picture 82">
              <a:extLst>
                <a:ext uri="{FF2B5EF4-FFF2-40B4-BE49-F238E27FC236}">
                  <a16:creationId xmlns:a16="http://schemas.microsoft.com/office/drawing/2014/main" id="{85812EC4-162A-AF09-AF81-24F11A57C75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516078" y="1941537"/>
              <a:ext cx="166556" cy="205200"/>
            </a:xfrm>
            <a:prstGeom prst="rect">
              <a:avLst/>
            </a:prstGeom>
            <a:effectLst/>
          </p:spPr>
        </p:pic>
        <p:pic>
          <p:nvPicPr>
            <p:cNvPr id="84" name="Picture 83">
              <a:extLst>
                <a:ext uri="{FF2B5EF4-FFF2-40B4-BE49-F238E27FC236}">
                  <a16:creationId xmlns:a16="http://schemas.microsoft.com/office/drawing/2014/main" id="{C5704691-FACB-8182-0B19-C9D6C2AB369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452777" y="1906676"/>
              <a:ext cx="166556" cy="205200"/>
            </a:xfrm>
            <a:prstGeom prst="rect">
              <a:avLst/>
            </a:prstGeom>
            <a:effectLst/>
          </p:spPr>
        </p:pic>
        <p:pic>
          <p:nvPicPr>
            <p:cNvPr id="85" name="Picture 84">
              <a:extLst>
                <a:ext uri="{FF2B5EF4-FFF2-40B4-BE49-F238E27FC236}">
                  <a16:creationId xmlns:a16="http://schemas.microsoft.com/office/drawing/2014/main" id="{529D0CF8-7B92-8071-E050-A2F17EC12BC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489264" y="1750836"/>
              <a:ext cx="165473" cy="203866"/>
            </a:xfrm>
            <a:prstGeom prst="rect">
              <a:avLst/>
            </a:prstGeom>
            <a:effectLst/>
          </p:spPr>
        </p:pic>
        <p:pic>
          <p:nvPicPr>
            <p:cNvPr id="86" name="Picture 85">
              <a:extLst>
                <a:ext uri="{FF2B5EF4-FFF2-40B4-BE49-F238E27FC236}">
                  <a16:creationId xmlns:a16="http://schemas.microsoft.com/office/drawing/2014/main" id="{F4658F62-EE0D-E5DA-0FEF-D67FE3B9116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756360" y="1380529"/>
              <a:ext cx="165473" cy="203866"/>
            </a:xfrm>
            <a:prstGeom prst="rect">
              <a:avLst/>
            </a:prstGeom>
            <a:effectLst/>
          </p:spPr>
        </p:pic>
        <p:pic>
          <p:nvPicPr>
            <p:cNvPr id="87" name="Picture 86">
              <a:extLst>
                <a:ext uri="{FF2B5EF4-FFF2-40B4-BE49-F238E27FC236}">
                  <a16:creationId xmlns:a16="http://schemas.microsoft.com/office/drawing/2014/main" id="{9F45703C-6AB2-FD15-2C3F-2F0B6064B5A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694992" y="1438222"/>
              <a:ext cx="165473" cy="203866"/>
            </a:xfrm>
            <a:prstGeom prst="rect">
              <a:avLst/>
            </a:prstGeom>
            <a:effectLst/>
          </p:spPr>
        </p:pic>
        <p:pic>
          <p:nvPicPr>
            <p:cNvPr id="88" name="Picture 87">
              <a:extLst>
                <a:ext uri="{FF2B5EF4-FFF2-40B4-BE49-F238E27FC236}">
                  <a16:creationId xmlns:a16="http://schemas.microsoft.com/office/drawing/2014/main" id="{77DA17C5-6CAD-E6EB-C32F-810905E9168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636863" y="1473634"/>
              <a:ext cx="165473" cy="203866"/>
            </a:xfrm>
            <a:prstGeom prst="rect">
              <a:avLst/>
            </a:prstGeom>
            <a:effectLst/>
          </p:spPr>
        </p:pic>
        <p:pic>
          <p:nvPicPr>
            <p:cNvPr id="89" name="Picture 88">
              <a:extLst>
                <a:ext uri="{FF2B5EF4-FFF2-40B4-BE49-F238E27FC236}">
                  <a16:creationId xmlns:a16="http://schemas.microsoft.com/office/drawing/2014/main" id="{273A0DFF-32EB-80AF-8818-8266BB34909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766911" y="1743563"/>
              <a:ext cx="165473" cy="203866"/>
            </a:xfrm>
            <a:prstGeom prst="rect">
              <a:avLst/>
            </a:prstGeom>
            <a:effectLst/>
          </p:spPr>
        </p:pic>
        <p:pic>
          <p:nvPicPr>
            <p:cNvPr id="90" name="Picture 89">
              <a:extLst>
                <a:ext uri="{FF2B5EF4-FFF2-40B4-BE49-F238E27FC236}">
                  <a16:creationId xmlns:a16="http://schemas.microsoft.com/office/drawing/2014/main" id="{A41EDEFA-E518-4542-2340-4DA40E3CE87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342520" y="1576586"/>
              <a:ext cx="165473" cy="203866"/>
            </a:xfrm>
            <a:prstGeom prst="rect">
              <a:avLst/>
            </a:prstGeom>
            <a:effectLst/>
          </p:spPr>
        </p:pic>
        <p:pic>
          <p:nvPicPr>
            <p:cNvPr id="91" name="Picture 90">
              <a:extLst>
                <a:ext uri="{FF2B5EF4-FFF2-40B4-BE49-F238E27FC236}">
                  <a16:creationId xmlns:a16="http://schemas.microsoft.com/office/drawing/2014/main" id="{5F678AFE-9E07-4030-DB9D-F2E4F7047B5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72761" y="2808049"/>
              <a:ext cx="166556" cy="205200"/>
            </a:xfrm>
            <a:prstGeom prst="rect">
              <a:avLst/>
            </a:prstGeom>
            <a:effectLst/>
          </p:spPr>
        </p:pic>
        <p:pic>
          <p:nvPicPr>
            <p:cNvPr id="92" name="Picture 91">
              <a:extLst>
                <a:ext uri="{FF2B5EF4-FFF2-40B4-BE49-F238E27FC236}">
                  <a16:creationId xmlns:a16="http://schemas.microsoft.com/office/drawing/2014/main" id="{DD7F7955-E9AA-850D-02DA-CAC8E4A61CB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125660" y="2152067"/>
              <a:ext cx="256214" cy="315660"/>
            </a:xfrm>
            <a:prstGeom prst="rect">
              <a:avLst/>
            </a:prstGeom>
            <a:noFill/>
            <a:ln>
              <a:noFill/>
            </a:ln>
            <a:effectLst>
              <a:glow rad="228600">
                <a:schemeClr val="accent4">
                  <a:satMod val="175000"/>
                  <a:alpha val="40000"/>
                </a:schemeClr>
              </a:glow>
            </a:effectLst>
          </p:spPr>
        </p:pic>
      </p:grpSp>
      <p:sp>
        <p:nvSpPr>
          <p:cNvPr id="4" name="TextBox 3">
            <a:extLst>
              <a:ext uri="{FF2B5EF4-FFF2-40B4-BE49-F238E27FC236}">
                <a16:creationId xmlns:a16="http://schemas.microsoft.com/office/drawing/2014/main" id="{29843E86-A020-3299-163D-B792533FD329}"/>
              </a:ext>
            </a:extLst>
          </p:cNvPr>
          <p:cNvSpPr txBox="1"/>
          <p:nvPr/>
        </p:nvSpPr>
        <p:spPr>
          <a:xfrm>
            <a:off x="-1278467" y="3111014"/>
            <a:ext cx="4927600" cy="961802"/>
          </a:xfrm>
          <a:prstGeom prst="rect">
            <a:avLst/>
          </a:prstGeom>
          <a:noFill/>
        </p:spPr>
        <p:txBody>
          <a:bodyPr wrap="square">
            <a:spAutoFit/>
          </a:bodyPr>
          <a:lstStyle/>
          <a:p>
            <a:pPr algn="ctr" defTabSz="457189">
              <a:spcBef>
                <a:spcPts val="300"/>
              </a:spcBef>
              <a:defRPr/>
            </a:pPr>
            <a:r>
              <a:rPr lang="en-US" b="1" dirty="0">
                <a:solidFill>
                  <a:srgbClr val="FF7101"/>
                </a:solidFill>
                <a:latin typeface="Aptos Display"/>
              </a:rPr>
              <a:t>54</a:t>
            </a:r>
            <a:r>
              <a:rPr lang="en-US" altLang="zh-TW" b="1" dirty="0">
                <a:solidFill>
                  <a:srgbClr val="FF7101"/>
                </a:solidFill>
                <a:latin typeface="Aptos Display"/>
              </a:rPr>
              <a:t>+</a:t>
            </a:r>
            <a:endParaRPr lang="en-US" b="1" dirty="0">
              <a:solidFill>
                <a:srgbClr val="FF7101"/>
              </a:solidFill>
              <a:latin typeface="Aptos Display"/>
            </a:endParaRPr>
          </a:p>
          <a:p>
            <a:pPr algn="ctr" defTabSz="457189">
              <a:spcBef>
                <a:spcPts val="300"/>
              </a:spcBef>
              <a:defRPr/>
            </a:pPr>
            <a:r>
              <a:rPr lang="zh-CN" altLang="en-US" sz="1800" dirty="0">
                <a:solidFill>
                  <a:srgbClr val="00204D"/>
                </a:solidFill>
                <a:latin typeface="Aptos Display"/>
              </a:rPr>
              <a:t>全球資料中心</a:t>
            </a:r>
            <a:br>
              <a:rPr lang="zh-CN" altLang="en-US" sz="1800" dirty="0">
                <a:solidFill>
                  <a:srgbClr val="00204D"/>
                </a:solidFill>
                <a:latin typeface="Aptos Display"/>
              </a:rPr>
            </a:br>
            <a:endParaRPr lang="en-US" sz="1800" dirty="0">
              <a:solidFill>
                <a:srgbClr val="00204D"/>
              </a:solidFill>
              <a:latin typeface="Aptos Display"/>
            </a:endParaRPr>
          </a:p>
        </p:txBody>
      </p:sp>
    </p:spTree>
    <p:extLst>
      <p:ext uri="{BB962C8B-B14F-4D97-AF65-F5344CB8AC3E}">
        <p14:creationId xmlns:p14="http://schemas.microsoft.com/office/powerpoint/2010/main" val="3299643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35">
            <a:extLst>
              <a:ext uri="{FF2B5EF4-FFF2-40B4-BE49-F238E27FC236}">
                <a16:creationId xmlns:a16="http://schemas.microsoft.com/office/drawing/2014/main" id="{7FE5E444-0DA6-6A43-BA29-B6F86CE79402}"/>
              </a:ext>
            </a:extLst>
          </p:cNvPr>
          <p:cNvSpPr>
            <a:spLocks noGrp="1"/>
          </p:cNvSpPr>
          <p:nvPr>
            <p:ph type="body" sz="quarter" idx="11"/>
          </p:nvPr>
        </p:nvSpPr>
        <p:spPr>
          <a:xfrm>
            <a:off x="374649" y="1656862"/>
            <a:ext cx="8374063" cy="2894502"/>
          </a:xfrm>
        </p:spPr>
        <p:txBody>
          <a:bodyPr/>
          <a:lstStyle/>
          <a:p>
            <a:pPr>
              <a:buFont typeface="Arial" panose="020B0604020202020204" pitchFamily="34" charset="0"/>
              <a:buChar char="•"/>
            </a:pPr>
            <a:r>
              <a:rPr lang="en-US" dirty="0" err="1"/>
              <a:t>零疏失</a:t>
            </a:r>
            <a:endParaRPr lang="en-TW" dirty="0"/>
          </a:p>
          <a:p>
            <a:pPr>
              <a:buFont typeface="Arial" panose="020B0604020202020204" pitchFamily="34" charset="0"/>
              <a:buChar char="•"/>
            </a:pPr>
            <a:r>
              <a:rPr lang="en-TW" dirty="0">
                <a:solidFill>
                  <a:srgbClr val="FF7101"/>
                </a:solidFill>
              </a:rPr>
              <a:t>零篡改</a:t>
            </a:r>
          </a:p>
          <a:p>
            <a:pPr>
              <a:buFont typeface="Arial" panose="020B0604020202020204" pitchFamily="34" charset="0"/>
              <a:buChar char="•"/>
            </a:pPr>
            <a:r>
              <a:rPr lang="en-TW" dirty="0">
                <a:solidFill>
                  <a:srgbClr val="FF7101"/>
                </a:solidFill>
              </a:rPr>
              <a:t>零誤刪</a:t>
            </a:r>
          </a:p>
          <a:p>
            <a:pPr>
              <a:buFont typeface="Arial" panose="020B0604020202020204" pitchFamily="34" charset="0"/>
              <a:buChar char="•"/>
            </a:pPr>
            <a:r>
              <a:rPr lang="en-TW" dirty="0">
                <a:solidFill>
                  <a:srgbClr val="FF7101"/>
                </a:solidFill>
              </a:rPr>
              <a:t>零勒索</a:t>
            </a:r>
          </a:p>
          <a:p>
            <a:pPr>
              <a:buFont typeface="Arial" panose="020B0604020202020204" pitchFamily="34" charset="0"/>
              <a:buChar char="•"/>
            </a:pPr>
            <a:r>
              <a:rPr lang="en-US" dirty="0" err="1"/>
              <a:t>零病毒</a:t>
            </a:r>
            <a:endParaRPr lang="en-US" dirty="0"/>
          </a:p>
          <a:p>
            <a:pPr>
              <a:buFont typeface="Arial" panose="020B0604020202020204" pitchFamily="34" charset="0"/>
              <a:buChar char="•"/>
            </a:pPr>
            <a:r>
              <a:rPr lang="en-US" dirty="0" err="1">
                <a:solidFill>
                  <a:srgbClr val="FF7101"/>
                </a:solidFill>
              </a:rPr>
              <a:t>避風港</a:t>
            </a:r>
            <a:endParaRPr lang="en-TW" dirty="0">
              <a:solidFill>
                <a:srgbClr val="FF7101"/>
              </a:solidFill>
            </a:endParaRPr>
          </a:p>
        </p:txBody>
      </p:sp>
      <p:sp>
        <p:nvSpPr>
          <p:cNvPr id="22" name="Title 21">
            <a:extLst>
              <a:ext uri="{FF2B5EF4-FFF2-40B4-BE49-F238E27FC236}">
                <a16:creationId xmlns:a16="http://schemas.microsoft.com/office/drawing/2014/main" id="{9891A3A6-93E5-0746-8EC9-AFDBAB459363}"/>
              </a:ext>
            </a:extLst>
          </p:cNvPr>
          <p:cNvSpPr>
            <a:spLocks noGrp="1"/>
          </p:cNvSpPr>
          <p:nvPr>
            <p:ph type="title"/>
          </p:nvPr>
        </p:nvSpPr>
        <p:spPr>
          <a:xfrm>
            <a:off x="235634" y="20242"/>
            <a:ext cx="8365106" cy="713596"/>
          </a:xfrm>
        </p:spPr>
        <p:txBody>
          <a:bodyPr/>
          <a:lstStyle/>
          <a:p>
            <a:r>
              <a:rPr lang="en-US" dirty="0"/>
              <a:t>Acronis</a:t>
            </a:r>
            <a:r>
              <a:rPr lang="zh-TW" altLang="en-US" dirty="0"/>
              <a:t>雲端空間</a:t>
            </a:r>
            <a:r>
              <a:rPr lang="en-US" altLang="zh-TW" dirty="0"/>
              <a:t>-</a:t>
            </a:r>
            <a:br>
              <a:rPr lang="en-US" altLang="zh-TW" dirty="0"/>
            </a:br>
            <a:r>
              <a:rPr lang="en-TW" dirty="0"/>
              <a:t>絕對安全的備份儲存空間</a:t>
            </a:r>
          </a:p>
        </p:txBody>
      </p:sp>
      <p:sp>
        <p:nvSpPr>
          <p:cNvPr id="37" name="Text Placeholder 36">
            <a:extLst>
              <a:ext uri="{FF2B5EF4-FFF2-40B4-BE49-F238E27FC236}">
                <a16:creationId xmlns:a16="http://schemas.microsoft.com/office/drawing/2014/main" id="{436D35F5-371F-B44F-9EC5-717F89E84803}"/>
              </a:ext>
            </a:extLst>
          </p:cNvPr>
          <p:cNvSpPr>
            <a:spLocks noGrp="1"/>
          </p:cNvSpPr>
          <p:nvPr>
            <p:ph type="body" sz="quarter" idx="12"/>
          </p:nvPr>
        </p:nvSpPr>
        <p:spPr/>
        <p:txBody>
          <a:bodyPr/>
          <a:lstStyle/>
          <a:p>
            <a:endParaRPr lang="en-TW"/>
          </a:p>
        </p:txBody>
      </p:sp>
      <p:sp>
        <p:nvSpPr>
          <p:cNvPr id="38" name="Text Placeholder 37">
            <a:extLst>
              <a:ext uri="{FF2B5EF4-FFF2-40B4-BE49-F238E27FC236}">
                <a16:creationId xmlns:a16="http://schemas.microsoft.com/office/drawing/2014/main" id="{B7BE2450-CCBE-9F4C-92D3-3E9AD8F0AA66}"/>
              </a:ext>
            </a:extLst>
          </p:cNvPr>
          <p:cNvSpPr>
            <a:spLocks noGrp="1"/>
          </p:cNvSpPr>
          <p:nvPr>
            <p:ph type="body" sz="quarter" idx="13"/>
          </p:nvPr>
        </p:nvSpPr>
        <p:spPr/>
        <p:txBody>
          <a:bodyPr/>
          <a:lstStyle/>
          <a:p>
            <a:endParaRPr lang="en-TW"/>
          </a:p>
        </p:txBody>
      </p:sp>
      <p:sp>
        <p:nvSpPr>
          <p:cNvPr id="39" name="Text Placeholder 38">
            <a:extLst>
              <a:ext uri="{FF2B5EF4-FFF2-40B4-BE49-F238E27FC236}">
                <a16:creationId xmlns:a16="http://schemas.microsoft.com/office/drawing/2014/main" id="{D30B0DD6-2064-8140-B777-437A98CF6D7F}"/>
              </a:ext>
            </a:extLst>
          </p:cNvPr>
          <p:cNvSpPr>
            <a:spLocks noGrp="1"/>
          </p:cNvSpPr>
          <p:nvPr>
            <p:ph type="body" sz="quarter" idx="14"/>
          </p:nvPr>
        </p:nvSpPr>
        <p:spPr/>
        <p:txBody>
          <a:bodyPr/>
          <a:lstStyle/>
          <a:p>
            <a:endParaRPr lang="en-TW"/>
          </a:p>
        </p:txBody>
      </p:sp>
      <p:sp>
        <p:nvSpPr>
          <p:cNvPr id="40" name="Text Placeholder 39">
            <a:extLst>
              <a:ext uri="{FF2B5EF4-FFF2-40B4-BE49-F238E27FC236}">
                <a16:creationId xmlns:a16="http://schemas.microsoft.com/office/drawing/2014/main" id="{623CEE43-E722-634A-A733-4D9E213CFB20}"/>
              </a:ext>
            </a:extLst>
          </p:cNvPr>
          <p:cNvSpPr>
            <a:spLocks noGrp="1"/>
          </p:cNvSpPr>
          <p:nvPr>
            <p:ph type="body" sz="quarter" idx="15"/>
          </p:nvPr>
        </p:nvSpPr>
        <p:spPr/>
        <p:txBody>
          <a:bodyPr/>
          <a:lstStyle/>
          <a:p>
            <a:endParaRPr lang="en-TW"/>
          </a:p>
        </p:txBody>
      </p:sp>
      <p:sp>
        <p:nvSpPr>
          <p:cNvPr id="41" name="Text Placeholder 40">
            <a:extLst>
              <a:ext uri="{FF2B5EF4-FFF2-40B4-BE49-F238E27FC236}">
                <a16:creationId xmlns:a16="http://schemas.microsoft.com/office/drawing/2014/main" id="{5CB866B1-0AD1-D947-AFE3-E0F57EE89B1B}"/>
              </a:ext>
            </a:extLst>
          </p:cNvPr>
          <p:cNvSpPr>
            <a:spLocks noGrp="1"/>
          </p:cNvSpPr>
          <p:nvPr>
            <p:ph type="body" sz="quarter" idx="16"/>
          </p:nvPr>
        </p:nvSpPr>
        <p:spPr/>
        <p:txBody>
          <a:bodyPr/>
          <a:lstStyle/>
          <a:p>
            <a:endParaRPr lang="en-TW"/>
          </a:p>
        </p:txBody>
      </p:sp>
      <p:sp>
        <p:nvSpPr>
          <p:cNvPr id="42" name="Text Placeholder 41">
            <a:extLst>
              <a:ext uri="{FF2B5EF4-FFF2-40B4-BE49-F238E27FC236}">
                <a16:creationId xmlns:a16="http://schemas.microsoft.com/office/drawing/2014/main" id="{978240B8-3268-B549-B942-3D61937AA662}"/>
              </a:ext>
            </a:extLst>
          </p:cNvPr>
          <p:cNvSpPr>
            <a:spLocks noGrp="1"/>
          </p:cNvSpPr>
          <p:nvPr>
            <p:ph type="body" sz="quarter" idx="17"/>
          </p:nvPr>
        </p:nvSpPr>
        <p:spPr/>
        <p:txBody>
          <a:bodyPr/>
          <a:lstStyle/>
          <a:p>
            <a:endParaRPr lang="en-TW"/>
          </a:p>
        </p:txBody>
      </p:sp>
      <p:sp>
        <p:nvSpPr>
          <p:cNvPr id="43" name="Text Placeholder 42">
            <a:extLst>
              <a:ext uri="{FF2B5EF4-FFF2-40B4-BE49-F238E27FC236}">
                <a16:creationId xmlns:a16="http://schemas.microsoft.com/office/drawing/2014/main" id="{05B277DA-E499-C64B-A087-6CEC96D93F17}"/>
              </a:ext>
            </a:extLst>
          </p:cNvPr>
          <p:cNvSpPr>
            <a:spLocks noGrp="1"/>
          </p:cNvSpPr>
          <p:nvPr>
            <p:ph type="body" sz="quarter" idx="18"/>
          </p:nvPr>
        </p:nvSpPr>
        <p:spPr/>
        <p:txBody>
          <a:bodyPr/>
          <a:lstStyle/>
          <a:p>
            <a:endParaRPr lang="en-TW"/>
          </a:p>
        </p:txBody>
      </p:sp>
      <p:pic>
        <p:nvPicPr>
          <p:cNvPr id="31" name="Picture 30">
            <a:extLst>
              <a:ext uri="{FF2B5EF4-FFF2-40B4-BE49-F238E27FC236}">
                <a16:creationId xmlns:a16="http://schemas.microsoft.com/office/drawing/2014/main" id="{B370D0A3-2A67-634D-8AD4-6A2F36491915}"/>
              </a:ext>
            </a:extLst>
          </p:cNvPr>
          <p:cNvPicPr>
            <a:picLocks noChangeAspect="1"/>
          </p:cNvPicPr>
          <p:nvPr/>
        </p:nvPicPr>
        <p:blipFill rotWithShape="1">
          <a:blip r:embed="rId3"/>
          <a:srcRect t="3527"/>
          <a:stretch/>
        </p:blipFill>
        <p:spPr>
          <a:xfrm>
            <a:off x="1874798" y="1198180"/>
            <a:ext cx="4136055" cy="3190455"/>
          </a:xfrm>
          <a:prstGeom prst="rect">
            <a:avLst/>
          </a:prstGeom>
        </p:spPr>
      </p:pic>
      <p:pic>
        <p:nvPicPr>
          <p:cNvPr id="2" name="Picture 1">
            <a:extLst>
              <a:ext uri="{FF2B5EF4-FFF2-40B4-BE49-F238E27FC236}">
                <a16:creationId xmlns:a16="http://schemas.microsoft.com/office/drawing/2014/main" id="{021121ED-F996-A831-8051-9B4202699B18}"/>
              </a:ext>
            </a:extLst>
          </p:cNvPr>
          <p:cNvPicPr>
            <a:picLocks noChangeAspect="1"/>
          </p:cNvPicPr>
          <p:nvPr/>
        </p:nvPicPr>
        <p:blipFill>
          <a:blip r:embed="rId4"/>
          <a:stretch>
            <a:fillRect/>
          </a:stretch>
        </p:blipFill>
        <p:spPr>
          <a:xfrm>
            <a:off x="5320587" y="223667"/>
            <a:ext cx="3336925" cy="1281512"/>
          </a:xfrm>
          <a:prstGeom prst="rect">
            <a:avLst/>
          </a:prstGeom>
          <a:effectLst>
            <a:outerShdw blurRad="50800" dist="38100" dir="2700000" algn="tl" rotWithShape="0">
              <a:prstClr val="black">
                <a:alpha val="40000"/>
              </a:prstClr>
            </a:outerShdw>
          </a:effectLst>
        </p:spPr>
      </p:pic>
      <p:grpSp>
        <p:nvGrpSpPr>
          <p:cNvPr id="7" name="Group 6">
            <a:extLst>
              <a:ext uri="{FF2B5EF4-FFF2-40B4-BE49-F238E27FC236}">
                <a16:creationId xmlns:a16="http://schemas.microsoft.com/office/drawing/2014/main" id="{E22E2AB5-12CA-A298-9C2B-9179AC1C9EED}"/>
              </a:ext>
            </a:extLst>
          </p:cNvPr>
          <p:cNvGrpSpPr/>
          <p:nvPr/>
        </p:nvGrpSpPr>
        <p:grpSpPr>
          <a:xfrm>
            <a:off x="6010853" y="1721079"/>
            <a:ext cx="2306108" cy="2401862"/>
            <a:chOff x="6010853" y="1721079"/>
            <a:chExt cx="2306108" cy="2401862"/>
          </a:xfrm>
        </p:grpSpPr>
        <p:pic>
          <p:nvPicPr>
            <p:cNvPr id="4" name="Picture 3">
              <a:extLst>
                <a:ext uri="{FF2B5EF4-FFF2-40B4-BE49-F238E27FC236}">
                  <a16:creationId xmlns:a16="http://schemas.microsoft.com/office/drawing/2014/main" id="{7BD877A9-19FE-571E-C6FD-501571C5006E}"/>
                </a:ext>
              </a:extLst>
            </p:cNvPr>
            <p:cNvPicPr>
              <a:picLocks noChangeAspect="1"/>
            </p:cNvPicPr>
            <p:nvPr/>
          </p:nvPicPr>
          <p:blipFill rotWithShape="1">
            <a:blip r:embed="rId5"/>
            <a:srcRect t="8438"/>
            <a:stretch/>
          </p:blipFill>
          <p:spPr>
            <a:xfrm>
              <a:off x="6010853" y="1721079"/>
              <a:ext cx="2306108" cy="2401862"/>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8D0E3A17-241C-627C-790F-3C1E1A51A627}"/>
                </a:ext>
              </a:extLst>
            </p:cNvPr>
            <p:cNvSpPr txBox="1"/>
            <p:nvPr/>
          </p:nvSpPr>
          <p:spPr>
            <a:xfrm>
              <a:off x="6111189" y="2731945"/>
              <a:ext cx="2205772" cy="1390996"/>
            </a:xfrm>
            <a:prstGeom prst="rect">
              <a:avLst/>
            </a:prstGeom>
            <a:noFill/>
            <a:ln>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TW" sz="18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3" name="矩形 2">
            <a:extLst>
              <a:ext uri="{FF2B5EF4-FFF2-40B4-BE49-F238E27FC236}">
                <a16:creationId xmlns:a16="http://schemas.microsoft.com/office/drawing/2014/main" id="{A6759FB7-96FA-8F25-B5BD-B2FF3E12F4DB}"/>
              </a:ext>
            </a:extLst>
          </p:cNvPr>
          <p:cNvSpPr/>
          <p:nvPr/>
        </p:nvSpPr>
        <p:spPr>
          <a:xfrm>
            <a:off x="5320588" y="237317"/>
            <a:ext cx="3280152" cy="553370"/>
          </a:xfrm>
          <a:prstGeom prst="rect">
            <a:avLst/>
          </a:prstGeom>
          <a:no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zh-TW" altLang="en-US" sz="3200" dirty="0">
              <a:solidFill>
                <a:schemeClr val="bg2"/>
              </a:solidFill>
            </a:endParaRPr>
          </a:p>
        </p:txBody>
      </p:sp>
      <p:sp>
        <p:nvSpPr>
          <p:cNvPr id="6" name="文字方塊 5">
            <a:extLst>
              <a:ext uri="{FF2B5EF4-FFF2-40B4-BE49-F238E27FC236}">
                <a16:creationId xmlns:a16="http://schemas.microsoft.com/office/drawing/2014/main" id="{0F6EBA39-D44C-054F-F4FC-59D68724C520}"/>
              </a:ext>
            </a:extLst>
          </p:cNvPr>
          <p:cNvSpPr txBox="1"/>
          <p:nvPr/>
        </p:nvSpPr>
        <p:spPr>
          <a:xfrm>
            <a:off x="454624" y="903578"/>
            <a:ext cx="4256208" cy="479012"/>
          </a:xfrm>
          <a:prstGeom prst="rect">
            <a:avLst/>
          </a:prstGeom>
        </p:spPr>
        <p:txBody>
          <a:bodyPr wrap="square" lIns="0" tIns="0" rIns="0" bIns="0" rtlCol="0">
            <a:noAutofit/>
          </a:bodyPr>
          <a:lstStyle/>
          <a:p>
            <a:pPr defTabSz="432000">
              <a:spcBef>
                <a:spcPts val="600"/>
              </a:spcBef>
            </a:pPr>
            <a:r>
              <a:rPr lang="zh-TW" altLang="en-US" b="1" dirty="0">
                <a:solidFill>
                  <a:srgbClr val="FF0000"/>
                </a:solidFill>
              </a:rPr>
              <a:t>最安全的異地備份 </a:t>
            </a:r>
            <a:r>
              <a:rPr lang="en-US" altLang="zh-TW" b="1" dirty="0">
                <a:solidFill>
                  <a:srgbClr val="FF0000"/>
                </a:solidFill>
                <a:sym typeface="Wingdings" panose="05000000000000000000" pitchFamily="2" charset="2"/>
              </a:rPr>
              <a:t></a:t>
            </a:r>
            <a:r>
              <a:rPr lang="zh-TW" altLang="en-US" b="1" dirty="0">
                <a:solidFill>
                  <a:srgbClr val="FF0000"/>
                </a:solidFill>
              </a:rPr>
              <a:t>不可變動的儲存空間</a:t>
            </a:r>
          </a:p>
        </p:txBody>
      </p:sp>
    </p:spTree>
    <p:extLst>
      <p:ext uri="{BB962C8B-B14F-4D97-AF65-F5344CB8AC3E}">
        <p14:creationId xmlns:p14="http://schemas.microsoft.com/office/powerpoint/2010/main" val="98697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86D0D-AEED-265E-D967-B386FD059A1D}"/>
            </a:ext>
          </a:extLst>
        </p:cNvPr>
        <p:cNvGrpSpPr/>
        <p:nvPr/>
      </p:nvGrpSpPr>
      <p:grpSpPr>
        <a:xfrm>
          <a:off x="0" y="0"/>
          <a:ext cx="0" cy="0"/>
          <a:chOff x="0" y="0"/>
          <a:chExt cx="0" cy="0"/>
        </a:xfrm>
      </p:grpSpPr>
      <p:pic>
        <p:nvPicPr>
          <p:cNvPr id="12" name="圖片 11">
            <a:extLst>
              <a:ext uri="{FF2B5EF4-FFF2-40B4-BE49-F238E27FC236}">
                <a16:creationId xmlns:a16="http://schemas.microsoft.com/office/drawing/2014/main" id="{35528CE0-4F94-7072-218D-3EA66793E402}"/>
              </a:ext>
            </a:extLst>
          </p:cNvPr>
          <p:cNvPicPr>
            <a:picLocks noChangeAspect="1"/>
          </p:cNvPicPr>
          <p:nvPr/>
        </p:nvPicPr>
        <p:blipFill>
          <a:blip r:embed="rId2"/>
          <a:stretch>
            <a:fillRect/>
          </a:stretch>
        </p:blipFill>
        <p:spPr>
          <a:xfrm>
            <a:off x="0" y="0"/>
            <a:ext cx="9144000" cy="4748561"/>
          </a:xfrm>
          <a:prstGeom prst="rect">
            <a:avLst/>
          </a:prstGeom>
        </p:spPr>
      </p:pic>
      <p:sp>
        <p:nvSpPr>
          <p:cNvPr id="11" name="文字方塊 10">
            <a:extLst>
              <a:ext uri="{FF2B5EF4-FFF2-40B4-BE49-F238E27FC236}">
                <a16:creationId xmlns:a16="http://schemas.microsoft.com/office/drawing/2014/main" id="{0C96933B-2CBD-DB04-6F68-ED3F379412A4}"/>
              </a:ext>
            </a:extLst>
          </p:cNvPr>
          <p:cNvSpPr txBox="1"/>
          <p:nvPr/>
        </p:nvSpPr>
        <p:spPr>
          <a:xfrm>
            <a:off x="547510" y="227742"/>
            <a:ext cx="6615289" cy="490988"/>
          </a:xfrm>
          <a:prstGeom prst="rect">
            <a:avLst/>
          </a:prstGeom>
        </p:spPr>
        <p:txBody>
          <a:bodyPr wrap="square" lIns="0" tIns="0" rIns="0" bIns="0" rtlCol="0">
            <a:noAutofit/>
          </a:bodyPr>
          <a:lstStyle/>
          <a:p>
            <a:pPr defTabSz="432000">
              <a:spcBef>
                <a:spcPts val="600"/>
              </a:spcBef>
            </a:pPr>
            <a:r>
              <a:rPr lang="en-US" altLang="zh-TW" sz="3200" b="1" dirty="0">
                <a:solidFill>
                  <a:schemeClr val="bg1"/>
                </a:solidFill>
              </a:rPr>
              <a:t># Join  ACPC </a:t>
            </a:r>
            <a:r>
              <a:rPr lang="zh-TW" altLang="en-US" sz="3200" b="1" dirty="0">
                <a:solidFill>
                  <a:schemeClr val="bg1"/>
                </a:solidFill>
              </a:rPr>
              <a:t>共創收益</a:t>
            </a:r>
            <a:r>
              <a:rPr lang="en-US" altLang="zh-TW" sz="3200" b="1" dirty="0">
                <a:solidFill>
                  <a:schemeClr val="bg1"/>
                </a:solidFill>
              </a:rPr>
              <a:t>!</a:t>
            </a:r>
          </a:p>
        </p:txBody>
      </p:sp>
      <p:sp>
        <p:nvSpPr>
          <p:cNvPr id="14" name="文字方塊 13">
            <a:extLst>
              <a:ext uri="{FF2B5EF4-FFF2-40B4-BE49-F238E27FC236}">
                <a16:creationId xmlns:a16="http://schemas.microsoft.com/office/drawing/2014/main" id="{AA9710C0-E210-369C-C40D-F2880E2CB9C0}"/>
              </a:ext>
            </a:extLst>
          </p:cNvPr>
          <p:cNvSpPr txBox="1"/>
          <p:nvPr/>
        </p:nvSpPr>
        <p:spPr>
          <a:xfrm>
            <a:off x="844548" y="2961756"/>
            <a:ext cx="6942238" cy="461665"/>
          </a:xfrm>
          <a:prstGeom prst="rect">
            <a:avLst/>
          </a:prstGeom>
          <a:noFill/>
        </p:spPr>
        <p:txBody>
          <a:bodyPr wrap="square">
            <a:spAutoFit/>
          </a:bodyPr>
          <a:lstStyle/>
          <a:p>
            <a:pPr defTabSz="432000">
              <a:spcBef>
                <a:spcPts val="600"/>
              </a:spcBef>
            </a:pPr>
            <a:r>
              <a:rPr lang="zh-TW" altLang="en-US" sz="2400" dirty="0">
                <a:solidFill>
                  <a:srgbClr val="FFFF00"/>
                </a:solidFill>
                <a:latin typeface="源石黑體 M" panose="020B0600000000000000" pitchFamily="34" charset="-120"/>
                <a:ea typeface="源石黑體 M" panose="020B0600000000000000" pitchFamily="34" charset="-120"/>
              </a:rPr>
              <a:t>更多優惠訊息，請立即聯繫</a:t>
            </a:r>
            <a:r>
              <a:rPr lang="en-US" altLang="zh-TW" sz="2400" dirty="0">
                <a:solidFill>
                  <a:srgbClr val="FFFF00"/>
                </a:solidFill>
                <a:latin typeface="源石黑體 M" panose="020B0600000000000000" pitchFamily="34" charset="-120"/>
                <a:ea typeface="源石黑體 M" panose="020B0600000000000000" pitchFamily="34" charset="-120"/>
              </a:rPr>
              <a:t>  </a:t>
            </a:r>
            <a:r>
              <a:rPr lang="zh-TW" altLang="en-US" sz="2400" dirty="0">
                <a:solidFill>
                  <a:srgbClr val="FFFF00"/>
                </a:solidFill>
                <a:latin typeface="源石黑體 M" panose="020B0600000000000000" pitchFamily="34" charset="-120"/>
                <a:ea typeface="源石黑體 M" panose="020B0600000000000000" pitchFamily="34" charset="-120"/>
              </a:rPr>
              <a:t>湛揚科技</a:t>
            </a:r>
            <a:r>
              <a:rPr lang="en-US" altLang="zh-TW" sz="2400" dirty="0">
                <a:solidFill>
                  <a:srgbClr val="FFFF00"/>
                </a:solidFill>
                <a:latin typeface="源石黑體 M" panose="020B0600000000000000" pitchFamily="34" charset="-120"/>
                <a:ea typeface="源石黑體 M" panose="020B0600000000000000" pitchFamily="34" charset="-120"/>
              </a:rPr>
              <a:t>-</a:t>
            </a:r>
            <a:r>
              <a:rPr lang="zh-TW" altLang="en-US" sz="2400" dirty="0">
                <a:solidFill>
                  <a:srgbClr val="FFFF00"/>
                </a:solidFill>
                <a:latin typeface="源石黑體 M" panose="020B0600000000000000" pitchFamily="34" charset="-120"/>
                <a:ea typeface="源石黑體 M" panose="020B0600000000000000" pitchFamily="34" charset="-120"/>
              </a:rPr>
              <a:t>通路協銷部</a:t>
            </a:r>
            <a:endParaRPr lang="en-US" altLang="zh-TW" sz="2400" dirty="0">
              <a:solidFill>
                <a:srgbClr val="FFFF00"/>
              </a:solidFill>
              <a:latin typeface="源石黑體 M" panose="020B0600000000000000" pitchFamily="34" charset="-120"/>
              <a:ea typeface="源石黑體 M" panose="020B0600000000000000" pitchFamily="34" charset="-120"/>
            </a:endParaRPr>
          </a:p>
        </p:txBody>
      </p:sp>
    </p:spTree>
    <p:extLst>
      <p:ext uri="{BB962C8B-B14F-4D97-AF65-F5344CB8AC3E}">
        <p14:creationId xmlns:p14="http://schemas.microsoft.com/office/powerpoint/2010/main" val="1193049838"/>
      </p:ext>
    </p:extLst>
  </p:cSld>
  <p:clrMapOvr>
    <a:masterClrMapping/>
  </p:clrMapOvr>
</p:sld>
</file>

<file path=ppt/theme/theme1.xml><?xml version="1.0" encoding="utf-8"?>
<a:theme xmlns:a="http://schemas.openxmlformats.org/drawingml/2006/main" name="2_Main Master">
  <a:themeElements>
    <a:clrScheme name="Custom 50">
      <a:dk1>
        <a:srgbClr val="000000"/>
      </a:dk1>
      <a:lt1>
        <a:srgbClr val="FFFFFF"/>
      </a:lt1>
      <a:dk2>
        <a:srgbClr val="005ABE"/>
      </a:dk2>
      <a:lt2>
        <a:srgbClr val="00204D"/>
      </a:lt2>
      <a:accent1>
        <a:srgbClr val="4875B3"/>
      </a:accent1>
      <a:accent2>
        <a:srgbClr val="E3EAF3"/>
      </a:accent2>
      <a:accent3>
        <a:srgbClr val="82B414"/>
      </a:accent3>
      <a:accent4>
        <a:srgbClr val="D92C23"/>
      </a:accent4>
      <a:accent5>
        <a:srgbClr val="FF7200"/>
      </a:accent5>
      <a:accent6>
        <a:srgbClr val="FFA30F"/>
      </a:accent6>
      <a:hlink>
        <a:srgbClr val="4875B3"/>
      </a:hlink>
      <a:folHlink>
        <a:srgbClr val="4875B3"/>
      </a:folHlink>
    </a:clrScheme>
    <a:fontScheme name="Acronis">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effectLst/>
      </a:spPr>
      <a:bodyPr lIns="0" tIns="0" rIns="0" bIns="0" rtlCol="0" anchor="t"/>
      <a:lstStyle>
        <a:defPPr algn="ctr">
          <a:defRPr sz="3200" dirty="0" smtClean="0">
            <a:solidFill>
              <a:schemeClr val="bg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rtlCol="0">
        <a:noAutofit/>
      </a:bodyPr>
      <a:lstStyle>
        <a:defPPr defTabSz="432000">
          <a:spcBef>
            <a:spcPts val="600"/>
          </a:spcBef>
          <a:defRPr sz="1200" dirty="0" err="1" smtClean="0">
            <a:solidFill>
              <a:schemeClr val="bg2"/>
            </a:solidFill>
          </a:defRPr>
        </a:defPPr>
      </a:lstStyle>
    </a:txDef>
  </a:objectDefaults>
  <a:extraClrSchemeLst/>
  <a:extLst>
    <a:ext uri="{05A4C25C-085E-4340-85A3-A5531E510DB2}">
      <thm15:themeFamily xmlns:thm15="http://schemas.microsoft.com/office/thememl/2012/main" name="Presentation1" id="{E1A70B13-CB1F-4DBE-870E-916ECD3C6C51}" vid="{60071C14-F7EC-482D-BCAF-6292E71CDB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SharedWithUsers xmlns="fe08e00a-fd9e-4da8-80ad-1385feb10937">
      <UserInfo>
        <DisplayName>Masashi Sato</DisplayName>
        <AccountId>122</AccountId>
        <AccountType/>
      </UserInfo>
      <UserInfo>
        <DisplayName>Noriko Murakami</DisplayName>
        <AccountId>123</AccountId>
        <AccountType/>
      </UserInfo>
      <UserInfo>
        <DisplayName>USA-SalesEngineers</DisplayName>
        <AccountId>124</AccountId>
        <AccountType/>
      </UserInfo>
      <UserInfo>
        <DisplayName>BNLX-SE-ADN-Acronis</DisplayName>
        <AccountId>125</AccountId>
        <AccountType/>
      </UserInfo>
      <UserInfo>
        <DisplayName>William Toll</DisplayName>
        <AccountId>54</AccountId>
        <AccountType/>
      </UserInfo>
      <UserInfo>
        <DisplayName>Alexey Ruslyakov</DisplayName>
        <AccountId>114</AccountId>
        <AccountType/>
      </UserInfo>
      <UserInfo>
        <DisplayName>Ina Izova</DisplayName>
        <AccountId>108</AccountId>
        <AccountType/>
      </UserInfo>
      <UserInfo>
        <DisplayName>Pavel Egorikhin</DisplayName>
        <AccountId>36</AccountId>
        <AccountType/>
      </UserInfo>
      <UserInfo>
        <DisplayName>Bekalu Walle</DisplayName>
        <AccountId>138</AccountId>
        <AccountType/>
      </UserInfo>
      <UserInfo>
        <DisplayName>Inna Smbatyan</DisplayName>
        <AccountId>136</AccountId>
        <AccountType/>
      </UserInfo>
      <UserInfo>
        <DisplayName>Artur Cyganek</DisplayName>
        <AccountId>140</AccountId>
        <AccountType/>
      </UserInfo>
      <UserInfo>
        <DisplayName>Dariusz Mumot</DisplayName>
        <AccountId>135</AccountId>
        <AccountType/>
      </UserInfo>
      <UserInfo>
        <DisplayName>Vladimir Kruglyakov</DisplayName>
        <AccountId>190</AccountId>
        <AccountType/>
      </UserInfo>
      <UserInfo>
        <DisplayName>Ramil Yusupov</DisplayName>
        <AccountId>20</AccountId>
        <AccountType/>
      </UserInfo>
      <UserInfo>
        <DisplayName>Marina Mordasova</DisplayName>
        <AccountId>21</AccountId>
        <AccountType/>
      </UserInfo>
    </SharedWithUsers>
    <_dlc_DocId xmlns="fe08e00a-fd9e-4da8-80ad-1385feb10937">CZXSMQNKT6NK-1231894071-143</_dlc_DocId>
    <_dlc_DocIdUrl xmlns="fe08e00a-fd9e-4da8-80ad-1385feb10937">
      <Url>https://intranet.acronis.com/sites/PM/_layouts/15/DocIdRedir.aspx?ID=CZXSMQNKT6NK-1231894071-143</Url>
      <Description>CZXSMQNKT6NK-1231894071-143</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FBEBB4AF260C7C4F9D57CD19DFD75CE7" ma:contentTypeVersion="2" ma:contentTypeDescription="Create a new document." ma:contentTypeScope="" ma:versionID="8089a849549e394ad63ce60186edbeff">
  <xsd:schema xmlns:xsd="http://www.w3.org/2001/XMLSchema" xmlns:xs="http://www.w3.org/2001/XMLSchema" xmlns:p="http://schemas.microsoft.com/office/2006/metadata/properties" xmlns:ns2="fe08e00a-fd9e-4da8-80ad-1385feb10937" targetNamespace="http://schemas.microsoft.com/office/2006/metadata/properties" ma:root="true" ma:fieldsID="e7e00598c429a60cf458f93259b1dd50" ns2:_="">
    <xsd:import namespace="fe08e00a-fd9e-4da8-80ad-1385feb10937"/>
    <xsd:element name="properties">
      <xsd:complexType>
        <xsd:sequence>
          <xsd:element name="documentManagement">
            <xsd:complexType>
              <xsd:all>
                <xsd:element ref="ns2:SharedWithUsers" minOccurs="0"/>
                <xsd:element ref="ns2:SharedWithDetails"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08e00a-fd9e-4da8-80ad-1385feb1093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4E32FE-4AF2-4870-A6A9-1D3BB95CA53B}">
  <ds:schemaRefs>
    <ds:schemaRef ds:uri="http://schemas.microsoft.com/sharepoint/events"/>
  </ds:schemaRefs>
</ds:datastoreItem>
</file>

<file path=customXml/itemProps2.xml><?xml version="1.0" encoding="utf-8"?>
<ds:datastoreItem xmlns:ds="http://schemas.openxmlformats.org/officeDocument/2006/customXml" ds:itemID="{85A0D9E4-733B-44DF-8B76-39E5778C500B}">
  <ds:schemaRefs>
    <ds:schemaRef ds:uri="http://schemas.microsoft.com/office/2006/metadata/properties"/>
    <ds:schemaRef ds:uri="http://schemas.microsoft.com/office/2006/documentManagement/types"/>
    <ds:schemaRef ds:uri="http://purl.org/dc/terms/"/>
    <ds:schemaRef ds:uri="fe08e00a-fd9e-4da8-80ad-1385feb10937"/>
    <ds:schemaRef ds:uri="http://purl.org/dc/dcmitype/"/>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F825B4F-B533-4A50-B9F3-70D79BE27051}">
  <ds:schemaRefs>
    <ds:schemaRef ds:uri="http://schemas.microsoft.com/sharepoint/v3/contenttype/forms"/>
  </ds:schemaRefs>
</ds:datastoreItem>
</file>

<file path=customXml/itemProps4.xml><?xml version="1.0" encoding="utf-8"?>
<ds:datastoreItem xmlns:ds="http://schemas.openxmlformats.org/officeDocument/2006/customXml" ds:itemID="{0D62D282-CD52-4074-9B93-BBCABB4013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08e00a-fd9e-4da8-80ad-1385feb109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PT_Acronis_New_Template_Guidelines_2019_EN-US_190311</Template>
  <TotalTime>43296</TotalTime>
  <Words>2538</Words>
  <Application>Microsoft Office PowerPoint</Application>
  <PresentationFormat>如螢幕大小 (16:9)</PresentationFormat>
  <Paragraphs>267</Paragraphs>
  <Slides>24</Slides>
  <Notes>13</Notes>
  <HiddenSlides>0</HiddenSlides>
  <MMClips>1</MMClips>
  <ScaleCrop>false</ScaleCrop>
  <HeadingPairs>
    <vt:vector size="6" baseType="variant">
      <vt:variant>
        <vt:lpstr>使用字型</vt:lpstr>
      </vt:variant>
      <vt:variant>
        <vt:i4>17</vt:i4>
      </vt:variant>
      <vt:variant>
        <vt:lpstr>佈景主題</vt:lpstr>
      </vt:variant>
      <vt:variant>
        <vt:i4>1</vt:i4>
      </vt:variant>
      <vt:variant>
        <vt:lpstr>投影片標題</vt:lpstr>
      </vt:variant>
      <vt:variant>
        <vt:i4>24</vt:i4>
      </vt:variant>
    </vt:vector>
  </HeadingPairs>
  <TitlesOfParts>
    <vt:vector size="42" baseType="lpstr">
      <vt:lpstr>Microsoft YaHei Light</vt:lpstr>
      <vt:lpstr>neue-haas-grotesk-display</vt:lpstr>
      <vt:lpstr>Noto Sans CJK TC Bold</vt:lpstr>
      <vt:lpstr>Noto Sans CJK TC Regular</vt:lpstr>
      <vt:lpstr>Noto Sans TC</vt:lpstr>
      <vt:lpstr>Sen</vt:lpstr>
      <vt:lpstr>微軟正黑體</vt:lpstr>
      <vt:lpstr>源石黑體 L</vt:lpstr>
      <vt:lpstr>源石黑體 M</vt:lpstr>
      <vt:lpstr>Aptos Display</vt:lpstr>
      <vt:lpstr>Arial</vt:lpstr>
      <vt:lpstr>Calibri</vt:lpstr>
      <vt:lpstr>Helvetica</vt:lpstr>
      <vt:lpstr>Segoe UI</vt:lpstr>
      <vt:lpstr>Tahoma</vt:lpstr>
      <vt:lpstr>Trebuchet MS</vt:lpstr>
      <vt:lpstr>Wingdings</vt:lpstr>
      <vt:lpstr>2_Main Master</vt:lpstr>
      <vt:lpstr>PowerPoint 簡報</vt:lpstr>
      <vt:lpstr>Acronis安克諾斯公司介紹</vt:lpstr>
      <vt:lpstr>Acronis安克諾斯-獲獎無數</vt:lpstr>
      <vt:lpstr>ACPC-單一完整介面的解決方案</vt:lpstr>
      <vt:lpstr>PowerPoint 簡報</vt:lpstr>
      <vt:lpstr>PowerPoint 簡報</vt:lpstr>
      <vt:lpstr>事中防護 - 新一代AI防毒防勒索保護</vt:lpstr>
      <vt:lpstr>Acronis Cyber Protect Cloud 防惡意軟體技術 </vt:lpstr>
      <vt:lpstr>AI 智能零時差勒索軟體防護</vt:lpstr>
      <vt:lpstr>新一代AI防毒防勒索保護</vt:lpstr>
      <vt:lpstr>PowerPoint 簡報</vt:lpstr>
      <vt:lpstr>Acronis Cyber Protect Cloud EDR</vt:lpstr>
      <vt:lpstr>PowerPoint 簡報</vt:lpstr>
      <vt:lpstr>PowerPoint 簡報</vt:lpstr>
      <vt:lpstr>PowerPoint 簡報</vt:lpstr>
      <vt:lpstr>RMM-硬體清查</vt:lpstr>
      <vt:lpstr>RMM-軟體清查</vt:lpstr>
      <vt:lpstr>RMM- 裝置控制</vt:lpstr>
      <vt:lpstr>RMM-弱點掃描 </vt:lpstr>
      <vt:lpstr>RMM-更新管理</vt:lpstr>
      <vt:lpstr>PowerPoint 簡報</vt:lpstr>
      <vt:lpstr>符合資料主權和合規性的當地資料中心</vt:lpstr>
      <vt:lpstr>Acronis雲端空間- 絕對安全的備份儲存空間</vt:lpstr>
      <vt:lpstr>PowerPoint 簡報</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Acronis Total Protect</dc:title>
  <dc:subject/>
  <dc:creator>Eugene</dc:creator>
  <cp:keywords/>
  <dc:description/>
  <cp:lastModifiedBy>湛揚科技-Edmund</cp:lastModifiedBy>
  <cp:revision>982</cp:revision>
  <cp:lastPrinted>2022-05-12T05:37:07Z</cp:lastPrinted>
  <dcterms:created xsi:type="dcterms:W3CDTF">2019-04-17T17:17:00Z</dcterms:created>
  <dcterms:modified xsi:type="dcterms:W3CDTF">2026-02-02T08:30:57Z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0x010100FBEBB4AF260C7C4F9D57CD19DFD75CE7</vt:lpwstr>
  </property>
  <property fmtid="{D5CDD505-2E9C-101B-9397-08002B2CF9AE}" pid="3" name="NXPowerLiteLastOptimized">
    <vt:lpwstr>5190184</vt:lpwstr>
  </property>
  <property fmtid="{D5CDD505-2E9C-101B-9397-08002B2CF9AE}" pid="4" name="NXPowerLiteSettings">
    <vt:lpwstr>F7000400038000</vt:lpwstr>
  </property>
  <property fmtid="{D5CDD505-2E9C-101B-9397-08002B2CF9AE}" pid="5" name="NXPowerLiteVersion">
    <vt:lpwstr>S9.2.0</vt:lpwstr>
  </property>
  <property fmtid="{D5CDD505-2E9C-101B-9397-08002B2CF9AE}" pid="6" name="Tfs.IsStoryboard">
    <vt:bool>true</vt:bool>
  </property>
  <property fmtid="{D5CDD505-2E9C-101B-9397-08002B2CF9AE}" pid="7" name="_NewReviewCycle">
    <vt:lpwstr/>
  </property>
  <property fmtid="{D5CDD505-2E9C-101B-9397-08002B2CF9AE}" pid="8" name="_dlc_DocIdItemGuid">
    <vt:lpwstr>f3948f6f-f3c4-403e-8a6f-4251e938abeb</vt:lpwstr>
  </property>
</Properties>
</file>